
<file path=[Content_Types].xml><?xml version="1.0" encoding="utf-8"?>
<Types xmlns="http://schemas.openxmlformats.org/package/2006/content-types">
  <Default Extension="bin" ContentType="application/vnd.openxmlformats-officedocument.oleObject"/>
  <Default Extension="png" ContentType="image/png"/>
  <Default Extension="emf" ContentType="image/x-emf"/>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4" r:id="rId1"/>
    <p:sldMasterId id="2147483709" r:id="rId2"/>
  </p:sldMasterIdLst>
  <p:notesMasterIdLst>
    <p:notesMasterId r:id="rId12"/>
  </p:notesMasterIdLst>
  <p:handoutMasterIdLst>
    <p:handoutMasterId r:id="rId13"/>
  </p:handoutMasterIdLst>
  <p:sldIdLst>
    <p:sldId id="757" r:id="rId3"/>
    <p:sldId id="758" r:id="rId4"/>
    <p:sldId id="759" r:id="rId5"/>
    <p:sldId id="760" r:id="rId6"/>
    <p:sldId id="761" r:id="rId7"/>
    <p:sldId id="762" r:id="rId8"/>
    <p:sldId id="763" r:id="rId9"/>
    <p:sldId id="764" r:id="rId10"/>
    <p:sldId id="765" r:id="rId11"/>
  </p:sldIdLst>
  <p:sldSz cx="9144000" cy="6858000" type="screen4x3"/>
  <p:notesSz cx="7023100" cy="93091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effrey D Camm" initials="JDC" lastIdx="1" clrIdx="0"/>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E7E38"/>
    <a:srgbClr val="4483D0"/>
    <a:srgbClr val="1742A1"/>
    <a:srgbClr val="9A0000"/>
    <a:srgbClr val="FFFF00"/>
    <a:srgbClr val="050505"/>
    <a:srgbClr val="59C76B"/>
    <a:srgbClr val="983222"/>
    <a:srgbClr val="4C1911"/>
    <a:srgbClr val="766A62"/>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00" autoAdjust="0"/>
    <p:restoredTop sz="95468" autoAdjust="0"/>
  </p:normalViewPr>
  <p:slideViewPr>
    <p:cSldViewPr snapToGrid="0" snapToObjects="1">
      <p:cViewPr varScale="1">
        <p:scale>
          <a:sx n="87" d="100"/>
          <a:sy n="87" d="100"/>
        </p:scale>
        <p:origin x="1128" y="58"/>
      </p:cViewPr>
      <p:guideLst>
        <p:guide orient="horz" pos="2160"/>
        <p:guide pos="2880"/>
      </p:guideLst>
    </p:cSldViewPr>
  </p:slideViewPr>
  <p:outlineViewPr>
    <p:cViewPr>
      <p:scale>
        <a:sx n="33" d="100"/>
        <a:sy n="33" d="100"/>
      </p:scale>
      <p:origin x="0" y="-8334"/>
    </p:cViewPr>
  </p:outlineViewPr>
  <p:notesTextViewPr>
    <p:cViewPr>
      <p:scale>
        <a:sx n="100" d="100"/>
        <a:sy n="100" d="100"/>
      </p:scale>
      <p:origin x="0" y="0"/>
    </p:cViewPr>
  </p:notesTextViewPr>
  <p:sorterViewPr>
    <p:cViewPr varScale="1">
      <p:scale>
        <a:sx n="1" d="1"/>
        <a:sy n="1" d="1"/>
      </p:scale>
      <p:origin x="0" y="-558"/>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handoutMaster" Target="handoutMasters/handoutMaster1.xml"/><Relationship Id="rId18" Type="http://schemas.openxmlformats.org/officeDocument/2006/relationships/tableStyles" Target="tableStyle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notesMaster" Target="notesMasters/notesMaster1.xml"/><Relationship Id="rId17"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presProps" Target="presProps.xml"/><Relationship Id="rId10" Type="http://schemas.openxmlformats.org/officeDocument/2006/relationships/slide" Target="slides/slide8.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commentAuthors" Target="commentAuthor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43343" cy="465455"/>
          </a:xfrm>
          <a:prstGeom prst="rect">
            <a:avLst/>
          </a:prstGeom>
        </p:spPr>
        <p:txBody>
          <a:bodyPr vert="horz" lIns="93324" tIns="46662" rIns="93324" bIns="46662" rtlCol="0"/>
          <a:lstStyle>
            <a:lvl1pPr algn="l">
              <a:defRPr sz="1200"/>
            </a:lvl1pPr>
          </a:lstStyle>
          <a:p>
            <a:endParaRPr lang="en-US" dirty="0"/>
          </a:p>
        </p:txBody>
      </p:sp>
      <p:sp>
        <p:nvSpPr>
          <p:cNvPr id="3" name="Date Placeholder 2"/>
          <p:cNvSpPr>
            <a:spLocks noGrp="1"/>
          </p:cNvSpPr>
          <p:nvPr>
            <p:ph type="dt" sz="quarter" idx="1"/>
          </p:nvPr>
        </p:nvSpPr>
        <p:spPr>
          <a:xfrm>
            <a:off x="3978132" y="0"/>
            <a:ext cx="3043343" cy="465455"/>
          </a:xfrm>
          <a:prstGeom prst="rect">
            <a:avLst/>
          </a:prstGeom>
        </p:spPr>
        <p:txBody>
          <a:bodyPr vert="horz" lIns="93324" tIns="46662" rIns="93324" bIns="46662" rtlCol="0"/>
          <a:lstStyle>
            <a:lvl1pPr algn="r">
              <a:defRPr sz="1200"/>
            </a:lvl1pPr>
          </a:lstStyle>
          <a:p>
            <a:fld id="{E4E1A7D2-3469-7E45-B1C8-FF79B7C42040}" type="datetimeFigureOut">
              <a:rPr lang="en-US" smtClean="0"/>
              <a:pPr/>
              <a:t>6/5/2018</a:t>
            </a:fld>
            <a:endParaRPr lang="en-US" dirty="0"/>
          </a:p>
        </p:txBody>
      </p:sp>
      <p:sp>
        <p:nvSpPr>
          <p:cNvPr id="4" name="Footer Placeholder 3"/>
          <p:cNvSpPr>
            <a:spLocks noGrp="1"/>
          </p:cNvSpPr>
          <p:nvPr>
            <p:ph type="ftr" sz="quarter" idx="2"/>
          </p:nvPr>
        </p:nvSpPr>
        <p:spPr>
          <a:xfrm>
            <a:off x="0" y="8842029"/>
            <a:ext cx="3043343" cy="465455"/>
          </a:xfrm>
          <a:prstGeom prst="rect">
            <a:avLst/>
          </a:prstGeom>
        </p:spPr>
        <p:txBody>
          <a:bodyPr vert="horz" lIns="93324" tIns="46662" rIns="93324" bIns="46662" rtlCol="0" anchor="b"/>
          <a:lstStyle>
            <a:lvl1pPr algn="l">
              <a:defRPr sz="1200"/>
            </a:lvl1pPr>
          </a:lstStyle>
          <a:p>
            <a:endParaRPr lang="en-US" dirty="0"/>
          </a:p>
        </p:txBody>
      </p:sp>
      <p:sp>
        <p:nvSpPr>
          <p:cNvPr id="5" name="Slide Number Placeholder 4"/>
          <p:cNvSpPr>
            <a:spLocks noGrp="1"/>
          </p:cNvSpPr>
          <p:nvPr>
            <p:ph type="sldNum" sz="quarter" idx="3"/>
          </p:nvPr>
        </p:nvSpPr>
        <p:spPr>
          <a:xfrm>
            <a:off x="3978132" y="8842029"/>
            <a:ext cx="3043343" cy="465455"/>
          </a:xfrm>
          <a:prstGeom prst="rect">
            <a:avLst/>
          </a:prstGeom>
        </p:spPr>
        <p:txBody>
          <a:bodyPr vert="horz" lIns="93324" tIns="46662" rIns="93324" bIns="46662" rtlCol="0" anchor="b"/>
          <a:lstStyle>
            <a:lvl1pPr algn="r">
              <a:defRPr sz="1200"/>
            </a:lvl1pPr>
          </a:lstStyle>
          <a:p>
            <a:fld id="{397AD932-B17F-574E-ADBA-2D95C87F9810}" type="slidenum">
              <a:rPr lang="en-US" smtClean="0"/>
              <a:pPr/>
              <a:t>‹#›</a:t>
            </a:fld>
            <a:endParaRPr lang="en-US" dirty="0"/>
          </a:p>
        </p:txBody>
      </p:sp>
    </p:spTree>
    <p:extLst>
      <p:ext uri="{BB962C8B-B14F-4D97-AF65-F5344CB8AC3E}">
        <p14:creationId xmlns:p14="http://schemas.microsoft.com/office/powerpoint/2010/main" val="3991881640"/>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43343" cy="465455"/>
          </a:xfrm>
          <a:prstGeom prst="rect">
            <a:avLst/>
          </a:prstGeom>
        </p:spPr>
        <p:txBody>
          <a:bodyPr vert="horz" lIns="93324" tIns="46662" rIns="93324" bIns="46662" rtlCol="0"/>
          <a:lstStyle>
            <a:lvl1pPr algn="l">
              <a:defRPr sz="1200"/>
            </a:lvl1pPr>
          </a:lstStyle>
          <a:p>
            <a:endParaRPr lang="en-US" dirty="0"/>
          </a:p>
        </p:txBody>
      </p:sp>
      <p:sp>
        <p:nvSpPr>
          <p:cNvPr id="3" name="Date Placeholder 2"/>
          <p:cNvSpPr>
            <a:spLocks noGrp="1"/>
          </p:cNvSpPr>
          <p:nvPr>
            <p:ph type="dt" idx="1"/>
          </p:nvPr>
        </p:nvSpPr>
        <p:spPr>
          <a:xfrm>
            <a:off x="3978132" y="0"/>
            <a:ext cx="3043343" cy="465455"/>
          </a:xfrm>
          <a:prstGeom prst="rect">
            <a:avLst/>
          </a:prstGeom>
        </p:spPr>
        <p:txBody>
          <a:bodyPr vert="horz" lIns="93324" tIns="46662" rIns="93324" bIns="46662" rtlCol="0"/>
          <a:lstStyle>
            <a:lvl1pPr algn="r">
              <a:defRPr sz="1200"/>
            </a:lvl1pPr>
          </a:lstStyle>
          <a:p>
            <a:fld id="{FAF947A5-54F6-B649-93A6-E041982699B0}" type="datetimeFigureOut">
              <a:rPr lang="en-US" smtClean="0"/>
              <a:pPr/>
              <a:t>6/5/2018</a:t>
            </a:fld>
            <a:endParaRPr lang="en-US" dirty="0"/>
          </a:p>
        </p:txBody>
      </p:sp>
      <p:sp>
        <p:nvSpPr>
          <p:cNvPr id="4" name="Slide Image Placeholder 3"/>
          <p:cNvSpPr>
            <a:spLocks noGrp="1" noRot="1" noChangeAspect="1"/>
          </p:cNvSpPr>
          <p:nvPr>
            <p:ph type="sldImg" idx="2"/>
          </p:nvPr>
        </p:nvSpPr>
        <p:spPr>
          <a:xfrm>
            <a:off x="1184275" y="698500"/>
            <a:ext cx="4654550" cy="3490913"/>
          </a:xfrm>
          <a:prstGeom prst="rect">
            <a:avLst/>
          </a:prstGeom>
          <a:noFill/>
          <a:ln w="12700">
            <a:solidFill>
              <a:prstClr val="black"/>
            </a:solidFill>
          </a:ln>
        </p:spPr>
        <p:txBody>
          <a:bodyPr vert="horz" lIns="93324" tIns="46662" rIns="93324" bIns="46662" rtlCol="0" anchor="ctr"/>
          <a:lstStyle/>
          <a:p>
            <a:endParaRPr lang="en-US" dirty="0"/>
          </a:p>
        </p:txBody>
      </p:sp>
      <p:sp>
        <p:nvSpPr>
          <p:cNvPr id="5" name="Notes Placeholder 4"/>
          <p:cNvSpPr>
            <a:spLocks noGrp="1"/>
          </p:cNvSpPr>
          <p:nvPr>
            <p:ph type="body" sz="quarter" idx="3"/>
          </p:nvPr>
        </p:nvSpPr>
        <p:spPr>
          <a:xfrm>
            <a:off x="702310" y="4421823"/>
            <a:ext cx="5618480" cy="4189095"/>
          </a:xfrm>
          <a:prstGeom prst="rect">
            <a:avLst/>
          </a:prstGeom>
        </p:spPr>
        <p:txBody>
          <a:bodyPr vert="horz" lIns="93324" tIns="46662" rIns="93324" bIns="46662"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42029"/>
            <a:ext cx="3043343" cy="465455"/>
          </a:xfrm>
          <a:prstGeom prst="rect">
            <a:avLst/>
          </a:prstGeom>
        </p:spPr>
        <p:txBody>
          <a:bodyPr vert="horz" lIns="93324" tIns="46662" rIns="93324" bIns="46662" rtlCol="0" anchor="b"/>
          <a:lstStyle>
            <a:lvl1pPr algn="l">
              <a:defRPr sz="1200"/>
            </a:lvl1pPr>
          </a:lstStyle>
          <a:p>
            <a:endParaRPr lang="en-US" dirty="0"/>
          </a:p>
        </p:txBody>
      </p:sp>
      <p:sp>
        <p:nvSpPr>
          <p:cNvPr id="7" name="Slide Number Placeholder 6"/>
          <p:cNvSpPr>
            <a:spLocks noGrp="1"/>
          </p:cNvSpPr>
          <p:nvPr>
            <p:ph type="sldNum" sz="quarter" idx="5"/>
          </p:nvPr>
        </p:nvSpPr>
        <p:spPr>
          <a:xfrm>
            <a:off x="3978132" y="8842029"/>
            <a:ext cx="3043343" cy="465455"/>
          </a:xfrm>
          <a:prstGeom prst="rect">
            <a:avLst/>
          </a:prstGeom>
        </p:spPr>
        <p:txBody>
          <a:bodyPr vert="horz" lIns="93324" tIns="46662" rIns="93324" bIns="46662" rtlCol="0" anchor="b"/>
          <a:lstStyle>
            <a:lvl1pPr algn="r">
              <a:defRPr sz="1200"/>
            </a:lvl1pPr>
          </a:lstStyle>
          <a:p>
            <a:fld id="{AC0E66CD-21C0-0C46-9262-75B7BC23CA89}" type="slidenum">
              <a:rPr lang="en-US" smtClean="0"/>
              <a:pPr/>
              <a:t>‹#›</a:t>
            </a:fld>
            <a:endParaRPr lang="en-US" dirty="0"/>
          </a:p>
        </p:txBody>
      </p:sp>
    </p:spTree>
    <p:extLst>
      <p:ext uri="{BB962C8B-B14F-4D97-AF65-F5344CB8AC3E}">
        <p14:creationId xmlns:p14="http://schemas.microsoft.com/office/powerpoint/2010/main" val="423460752"/>
      </p:ext>
    </p:extLst>
  </p:cSld>
  <p:clrMap bg1="lt1" tx1="dk1" bg2="lt2" tx2="dk2" accent1="accent1" accent2="accent2" accent3="accent3" accent4="accent4" accent5="accent5" accent6="accent6" hlink="hlink" folHlink="folHlink"/>
  <p:hf hd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C0E66CD-21C0-0C46-9262-75B7BC23CA89}" type="slidenum">
              <a:rPr lang="en-US" smtClean="0"/>
              <a:pPr/>
              <a:t>1</a:t>
            </a:fld>
            <a:endParaRPr lang="en-US" dirty="0"/>
          </a:p>
        </p:txBody>
      </p:sp>
      <p:sp>
        <p:nvSpPr>
          <p:cNvPr id="5" name="Footer Placeholder 4"/>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113055088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800600" y="4624668"/>
            <a:ext cx="4038600" cy="933450"/>
          </a:xfrm>
        </p:spPr>
        <p:txBody>
          <a:bodyPr>
            <a:normAutofit/>
          </a:bodyPr>
          <a:lstStyle>
            <a:lvl1pPr>
              <a:defRPr sz="2800"/>
            </a:lvl1pPr>
          </a:lstStyle>
          <a:p>
            <a:r>
              <a:rPr lang="en-US"/>
              <a:t>Click to edit Master title style</a:t>
            </a:r>
            <a:endParaRPr dirty="0"/>
          </a:p>
        </p:txBody>
      </p:sp>
      <p:sp>
        <p:nvSpPr>
          <p:cNvPr id="3" name="Subtitle 2"/>
          <p:cNvSpPr>
            <a:spLocks noGrp="1"/>
          </p:cNvSpPr>
          <p:nvPr>
            <p:ph type="subTitle" idx="1"/>
          </p:nvPr>
        </p:nvSpPr>
        <p:spPr>
          <a:xfrm>
            <a:off x="4800600" y="5562599"/>
            <a:ext cx="4038600" cy="748553"/>
          </a:xfrm>
        </p:spPr>
        <p:txBody>
          <a:bodyPr>
            <a:normAutofit/>
          </a:bodyPr>
          <a:lstStyle>
            <a:lvl1pPr marL="0" indent="0" algn="l">
              <a:spcBef>
                <a:spcPts val="300"/>
              </a:spcBef>
              <a:buNone/>
              <a:defRPr sz="14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4" name="Date Placeholder 3"/>
          <p:cNvSpPr>
            <a:spLocks noGrp="1"/>
          </p:cNvSpPr>
          <p:nvPr>
            <p:ph type="dt" sz="half" idx="10"/>
          </p:nvPr>
        </p:nvSpPr>
        <p:spPr>
          <a:xfrm>
            <a:off x="4800600" y="6425640"/>
            <a:ext cx="1232647" cy="365125"/>
          </a:xfrm>
        </p:spPr>
        <p:txBody>
          <a:bodyPr/>
          <a:lstStyle>
            <a:lvl1pPr algn="l">
              <a:defRPr/>
            </a:lvl1pPr>
          </a:lstStyle>
          <a:p>
            <a:endParaRPr lang="en-US" dirty="0">
              <a:solidFill>
                <a:srgbClr val="000000">
                  <a:lumMod val="65000"/>
                  <a:lumOff val="35000"/>
                </a:srgbClr>
              </a:solidFill>
              <a:latin typeface="Franklin Gothic Book"/>
            </a:endParaRPr>
          </a:p>
        </p:txBody>
      </p:sp>
      <p:sp>
        <p:nvSpPr>
          <p:cNvPr id="5" name="Footer Placeholder 4"/>
          <p:cNvSpPr>
            <a:spLocks noGrp="1"/>
          </p:cNvSpPr>
          <p:nvPr>
            <p:ph type="ftr" sz="quarter" idx="11"/>
          </p:nvPr>
        </p:nvSpPr>
        <p:spPr>
          <a:xfrm>
            <a:off x="6311153" y="6425640"/>
            <a:ext cx="2617694" cy="365125"/>
          </a:xfrm>
        </p:spPr>
        <p:txBody>
          <a:bodyPr/>
          <a:lstStyle>
            <a:lvl1pPr algn="r">
              <a:defRPr/>
            </a:lvl1pPr>
          </a:lstStyle>
          <a:p>
            <a:endParaRPr lang="en-US" dirty="0">
              <a:solidFill>
                <a:srgbClr val="000000">
                  <a:lumMod val="65000"/>
                  <a:lumOff val="35000"/>
                </a:srgbClr>
              </a:solidFill>
            </a:endParaRPr>
          </a:p>
        </p:txBody>
      </p:sp>
      <p:sp>
        <p:nvSpPr>
          <p:cNvPr id="7" name="Rectangle 6"/>
          <p:cNvSpPr/>
          <p:nvPr/>
        </p:nvSpPr>
        <p:spPr>
          <a:xfrm>
            <a:off x="282575" y="228600"/>
            <a:ext cx="4235450" cy="4187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rgbClr val="FFFFFF"/>
              </a:solidFill>
              <a:latin typeface="Franklin Gothic Book"/>
            </a:endParaRPr>
          </a:p>
        </p:txBody>
      </p:sp>
      <p:sp>
        <p:nvSpPr>
          <p:cNvPr id="8" name="Rectangle 7"/>
          <p:cNvSpPr/>
          <p:nvPr/>
        </p:nvSpPr>
        <p:spPr>
          <a:xfrm>
            <a:off x="6802438" y="228600"/>
            <a:ext cx="2057400" cy="20391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rgbClr val="FFFFFF"/>
              </a:solidFill>
              <a:latin typeface="Franklin Gothic Book"/>
            </a:endParaRPr>
          </a:p>
        </p:txBody>
      </p:sp>
      <p:sp>
        <p:nvSpPr>
          <p:cNvPr id="10" name="Rectangle 9"/>
          <p:cNvSpPr/>
          <p:nvPr/>
        </p:nvSpPr>
        <p:spPr>
          <a:xfrm>
            <a:off x="4624388" y="2377440"/>
            <a:ext cx="2057400" cy="20391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dirty="0">
              <a:solidFill>
                <a:srgbClr val="FFFFFF"/>
              </a:solidFill>
              <a:latin typeface="Franklin Gothic Book"/>
            </a:endParaRPr>
          </a:p>
        </p:txBody>
      </p:sp>
      <p:sp>
        <p:nvSpPr>
          <p:cNvPr id="11" name="Rectangle 10"/>
          <p:cNvSpPr/>
          <p:nvPr/>
        </p:nvSpPr>
        <p:spPr>
          <a:xfrm>
            <a:off x="4624388" y="228600"/>
            <a:ext cx="2057400" cy="203911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rgbClr val="FFFFFF"/>
              </a:solidFill>
              <a:latin typeface="Franklin Gothic Book"/>
            </a:endParaRPr>
          </a:p>
        </p:txBody>
      </p:sp>
      <p:sp>
        <p:nvSpPr>
          <p:cNvPr id="12" name="Rectangle 11"/>
          <p:cNvSpPr/>
          <p:nvPr/>
        </p:nvSpPr>
        <p:spPr>
          <a:xfrm>
            <a:off x="6802438" y="2377440"/>
            <a:ext cx="2057400" cy="20391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rgbClr val="FFFFFF"/>
              </a:solidFill>
              <a:latin typeface="Franklin Gothic Book"/>
            </a:endParaRPr>
          </a:p>
        </p:txBody>
      </p:sp>
      <p:pic>
        <p:nvPicPr>
          <p:cNvPr id="6" name="Picture 5" descr="WFU_Univ_White_Shield-only.eps"/>
          <p:cNvPicPr>
            <a:picLocks noChangeAspect="1"/>
          </p:cNvPicPr>
          <p:nvPr/>
        </p:nvPicPr>
        <p:blipFill>
          <a:blip r:embed="rId2">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499325" y="415259"/>
            <a:ext cx="480425" cy="480425"/>
          </a:xfrm>
          <a:prstGeom prst="rect">
            <a:avLst/>
          </a:prstGeom>
        </p:spPr>
      </p:pic>
      <p:pic>
        <p:nvPicPr>
          <p:cNvPr id="13" name="Picture 12" descr="WFU_Univ_White_Shield-only.eps"/>
          <p:cNvPicPr>
            <a:picLocks noChangeAspect="1"/>
          </p:cNvPicPr>
          <p:nvPr/>
        </p:nvPicPr>
        <p:blipFill>
          <a:blip r:embed="rId2">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499325" y="415259"/>
            <a:ext cx="480425" cy="480425"/>
          </a:xfrm>
          <a:prstGeom prst="rect">
            <a:avLst/>
          </a:prstGeom>
        </p:spPr>
      </p:pic>
      <p:pic>
        <p:nvPicPr>
          <p:cNvPr id="14" name="Picture 13" descr="WFU_Univ_White_Shield-only.eps"/>
          <p:cNvPicPr>
            <a:picLocks noChangeAspect="1"/>
          </p:cNvPicPr>
          <p:nvPr/>
        </p:nvPicPr>
        <p:blipFill>
          <a:blip r:embed="rId2">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499325" y="415259"/>
            <a:ext cx="480425" cy="480425"/>
          </a:xfrm>
          <a:prstGeom prst="rect">
            <a:avLst/>
          </a:prstGeom>
        </p:spPr>
      </p:pic>
    </p:spTree>
    <p:extLst>
      <p:ext uri="{BB962C8B-B14F-4D97-AF65-F5344CB8AC3E}">
        <p14:creationId xmlns:p14="http://schemas.microsoft.com/office/powerpoint/2010/main" val="5953564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3 Content">
    <p:spTree>
      <p:nvGrpSpPr>
        <p:cNvPr id="1" name=""/>
        <p:cNvGrpSpPr/>
        <p:nvPr/>
      </p:nvGrpSpPr>
      <p:grpSpPr>
        <a:xfrm>
          <a:off x="0" y="0"/>
          <a:ext cx="0" cy="0"/>
          <a:chOff x="0" y="0"/>
          <a:chExt cx="0" cy="0"/>
        </a:xfrm>
      </p:grpSpPr>
      <p:sp>
        <p:nvSpPr>
          <p:cNvPr id="8" name="Rectangle 7"/>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rgbClr val="FFFFFF"/>
              </a:solidFill>
              <a:latin typeface="Franklin Gothic Book"/>
            </a:endParaRPr>
          </a:p>
        </p:txBody>
      </p:sp>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4410075" y="1985963"/>
            <a:ext cx="3657600"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Date Placeholder 4"/>
          <p:cNvSpPr>
            <a:spLocks noGrp="1"/>
          </p:cNvSpPr>
          <p:nvPr>
            <p:ph type="dt" sz="half" idx="10"/>
          </p:nvPr>
        </p:nvSpPr>
        <p:spPr/>
        <p:txBody>
          <a:bodyPr/>
          <a:lstStyle/>
          <a:p>
            <a:endParaRPr lang="en-US" dirty="0">
              <a:solidFill>
                <a:srgbClr val="000000">
                  <a:lumMod val="65000"/>
                  <a:lumOff val="35000"/>
                </a:srgbClr>
              </a:solidFill>
              <a:latin typeface="Franklin Gothic Book"/>
            </a:endParaRPr>
          </a:p>
        </p:txBody>
      </p:sp>
      <p:sp>
        <p:nvSpPr>
          <p:cNvPr id="6" name="Footer Placeholder 5"/>
          <p:cNvSpPr>
            <a:spLocks noGrp="1"/>
          </p:cNvSpPr>
          <p:nvPr>
            <p:ph type="ftr" sz="quarter" idx="11"/>
          </p:nvPr>
        </p:nvSpPr>
        <p:spPr/>
        <p:txBody>
          <a:bodyPr/>
          <a:lstStyle/>
          <a:p>
            <a:endParaRPr lang="en-US" dirty="0">
              <a:solidFill>
                <a:srgbClr val="000000">
                  <a:lumMod val="65000"/>
                  <a:lumOff val="35000"/>
                </a:srgbClr>
              </a:solidFill>
              <a:latin typeface="Franklin Gothic Book"/>
            </a:endParaRPr>
          </a:p>
        </p:txBody>
      </p:sp>
      <p:sp>
        <p:nvSpPr>
          <p:cNvPr id="7" name="Slide Number Placeholder 6"/>
          <p:cNvSpPr>
            <a:spLocks noGrp="1"/>
          </p:cNvSpPr>
          <p:nvPr>
            <p:ph type="sldNum" sz="quarter" idx="12"/>
          </p:nvPr>
        </p:nvSpPr>
        <p:spPr/>
        <p:txBody>
          <a:bodyPr/>
          <a:lstStyle/>
          <a:p>
            <a:fld id="{02456A73-CB17-B748-BD2A-A20F5DD59EC7}" type="slidenum">
              <a:rPr lang="en-US" smtClean="0">
                <a:solidFill>
                  <a:srgbClr val="FFFFFF"/>
                </a:solidFill>
                <a:latin typeface="Franklin Gothic Book"/>
              </a:rPr>
              <a:pPr/>
              <a:t>‹#›</a:t>
            </a:fld>
            <a:endParaRPr lang="en-US" dirty="0">
              <a:solidFill>
                <a:srgbClr val="FFFFFF"/>
              </a:solidFill>
              <a:latin typeface="Franklin Gothic Book"/>
            </a:endParaRPr>
          </a:p>
        </p:txBody>
      </p:sp>
      <p:sp>
        <p:nvSpPr>
          <p:cNvPr id="11" name="Content Placeholder 2"/>
          <p:cNvSpPr>
            <a:spLocks noGrp="1"/>
          </p:cNvSpPr>
          <p:nvPr>
            <p:ph sz="half" idx="15"/>
          </p:nvPr>
        </p:nvSpPr>
        <p:spPr>
          <a:xfrm>
            <a:off x="498518" y="1985963"/>
            <a:ext cx="3657600" cy="41402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13" name="Content Placeholder 2"/>
          <p:cNvSpPr>
            <a:spLocks noGrp="1"/>
          </p:cNvSpPr>
          <p:nvPr>
            <p:ph sz="half" idx="16"/>
          </p:nvPr>
        </p:nvSpPr>
        <p:spPr>
          <a:xfrm>
            <a:off x="4410075" y="4169664"/>
            <a:ext cx="3657600"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pic>
        <p:nvPicPr>
          <p:cNvPr id="16" name="Picture 15" descr="WFU_Univ_White_Shield-only.eps"/>
          <p:cNvPicPr>
            <a:picLocks noChangeAspect="1"/>
          </p:cNvPicPr>
          <p:nvPr/>
        </p:nvPicPr>
        <p:blipFill>
          <a:blip r:embed="rId2" cstate="print">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8332536" y="1400284"/>
            <a:ext cx="356520" cy="356520"/>
          </a:xfrm>
          <a:prstGeom prst="rect">
            <a:avLst/>
          </a:prstGeom>
        </p:spPr>
      </p:pic>
      <p:pic>
        <p:nvPicPr>
          <p:cNvPr id="12" name="Picture 11" descr="WFU_Univ_White_Shield-only.eps"/>
          <p:cNvPicPr>
            <a:picLocks noChangeAspect="1"/>
          </p:cNvPicPr>
          <p:nvPr/>
        </p:nvPicPr>
        <p:blipFill>
          <a:blip r:embed="rId2" cstate="print">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8332536" y="1400284"/>
            <a:ext cx="356520" cy="356520"/>
          </a:xfrm>
          <a:prstGeom prst="rect">
            <a:avLst/>
          </a:prstGeom>
        </p:spPr>
      </p:pic>
    </p:spTree>
    <p:extLst>
      <p:ext uri="{BB962C8B-B14F-4D97-AF65-F5344CB8AC3E}">
        <p14:creationId xmlns:p14="http://schemas.microsoft.com/office/powerpoint/2010/main" val="25091855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4 Content">
    <p:spTree>
      <p:nvGrpSpPr>
        <p:cNvPr id="1" name=""/>
        <p:cNvGrpSpPr/>
        <p:nvPr/>
      </p:nvGrpSpPr>
      <p:grpSpPr>
        <a:xfrm>
          <a:off x="0" y="0"/>
          <a:ext cx="0" cy="0"/>
          <a:chOff x="0" y="0"/>
          <a:chExt cx="0" cy="0"/>
        </a:xfrm>
      </p:grpSpPr>
      <p:sp>
        <p:nvSpPr>
          <p:cNvPr id="8" name="Rectangle 7"/>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rgbClr val="FFFFFF"/>
              </a:solidFill>
              <a:latin typeface="Franklin Gothic Book"/>
            </a:endParaRPr>
          </a:p>
        </p:txBody>
      </p:sp>
      <p:sp>
        <p:nvSpPr>
          <p:cNvPr id="2" name="Title 1"/>
          <p:cNvSpPr>
            <a:spLocks noGrp="1"/>
          </p:cNvSpPr>
          <p:nvPr>
            <p:ph type="title"/>
          </p:nvPr>
        </p:nvSpPr>
        <p:spPr/>
        <p:txBody>
          <a:bodyPr/>
          <a:lstStyle/>
          <a:p>
            <a:r>
              <a:rPr lang="en-US"/>
              <a:t>Click to edit Master title style</a:t>
            </a:r>
            <a:endParaRPr/>
          </a:p>
        </p:txBody>
      </p:sp>
      <p:sp>
        <p:nvSpPr>
          <p:cNvPr id="5" name="Date Placeholder 4"/>
          <p:cNvSpPr>
            <a:spLocks noGrp="1"/>
          </p:cNvSpPr>
          <p:nvPr>
            <p:ph type="dt" sz="half" idx="10"/>
          </p:nvPr>
        </p:nvSpPr>
        <p:spPr/>
        <p:txBody>
          <a:bodyPr/>
          <a:lstStyle/>
          <a:p>
            <a:endParaRPr lang="en-US" dirty="0">
              <a:solidFill>
                <a:srgbClr val="000000">
                  <a:lumMod val="65000"/>
                  <a:lumOff val="35000"/>
                </a:srgbClr>
              </a:solidFill>
              <a:latin typeface="Franklin Gothic Book"/>
            </a:endParaRPr>
          </a:p>
        </p:txBody>
      </p:sp>
      <p:sp>
        <p:nvSpPr>
          <p:cNvPr id="6" name="Footer Placeholder 5"/>
          <p:cNvSpPr>
            <a:spLocks noGrp="1"/>
          </p:cNvSpPr>
          <p:nvPr>
            <p:ph type="ftr" sz="quarter" idx="11"/>
          </p:nvPr>
        </p:nvSpPr>
        <p:spPr/>
        <p:txBody>
          <a:bodyPr/>
          <a:lstStyle/>
          <a:p>
            <a:endParaRPr lang="en-US" dirty="0">
              <a:solidFill>
                <a:srgbClr val="000000">
                  <a:lumMod val="65000"/>
                  <a:lumOff val="35000"/>
                </a:srgbClr>
              </a:solidFill>
              <a:latin typeface="Franklin Gothic Book"/>
            </a:endParaRPr>
          </a:p>
        </p:txBody>
      </p:sp>
      <p:sp>
        <p:nvSpPr>
          <p:cNvPr id="7" name="Slide Number Placeholder 6"/>
          <p:cNvSpPr>
            <a:spLocks noGrp="1"/>
          </p:cNvSpPr>
          <p:nvPr>
            <p:ph type="sldNum" sz="quarter" idx="12"/>
          </p:nvPr>
        </p:nvSpPr>
        <p:spPr/>
        <p:txBody>
          <a:bodyPr/>
          <a:lstStyle/>
          <a:p>
            <a:fld id="{02456A73-CB17-B748-BD2A-A20F5DD59EC7}" type="slidenum">
              <a:rPr lang="en-US" smtClean="0">
                <a:solidFill>
                  <a:srgbClr val="FFFFFF"/>
                </a:solidFill>
                <a:latin typeface="Franklin Gothic Book"/>
              </a:rPr>
              <a:pPr/>
              <a:t>‹#›</a:t>
            </a:fld>
            <a:endParaRPr lang="en-US" dirty="0">
              <a:solidFill>
                <a:srgbClr val="FFFFFF"/>
              </a:solidFill>
              <a:latin typeface="Franklin Gothic Book"/>
            </a:endParaRPr>
          </a:p>
        </p:txBody>
      </p:sp>
      <p:sp>
        <p:nvSpPr>
          <p:cNvPr id="12" name="Content Placeholder 2"/>
          <p:cNvSpPr>
            <a:spLocks noGrp="1"/>
          </p:cNvSpPr>
          <p:nvPr>
            <p:ph sz="half" idx="17"/>
          </p:nvPr>
        </p:nvSpPr>
        <p:spPr>
          <a:xfrm>
            <a:off x="502920" y="1985963"/>
            <a:ext cx="3657413"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14" name="Content Placeholder 2"/>
          <p:cNvSpPr>
            <a:spLocks noGrp="1"/>
          </p:cNvSpPr>
          <p:nvPr>
            <p:ph sz="half" idx="18"/>
          </p:nvPr>
        </p:nvSpPr>
        <p:spPr>
          <a:xfrm>
            <a:off x="502920" y="4164965"/>
            <a:ext cx="3657413"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15" name="Content Placeholder 2"/>
          <p:cNvSpPr>
            <a:spLocks noGrp="1"/>
          </p:cNvSpPr>
          <p:nvPr>
            <p:ph sz="half" idx="1"/>
          </p:nvPr>
        </p:nvSpPr>
        <p:spPr>
          <a:xfrm>
            <a:off x="4410075" y="1985963"/>
            <a:ext cx="3657600"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16" name="Content Placeholder 2"/>
          <p:cNvSpPr>
            <a:spLocks noGrp="1"/>
          </p:cNvSpPr>
          <p:nvPr>
            <p:ph sz="half" idx="16"/>
          </p:nvPr>
        </p:nvSpPr>
        <p:spPr>
          <a:xfrm>
            <a:off x="4410075" y="4169664"/>
            <a:ext cx="3657600"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pic>
        <p:nvPicPr>
          <p:cNvPr id="19" name="Picture 18" descr="WFU_Univ_White_Shield-only.eps"/>
          <p:cNvPicPr>
            <a:picLocks noChangeAspect="1"/>
          </p:cNvPicPr>
          <p:nvPr/>
        </p:nvPicPr>
        <p:blipFill>
          <a:blip r:embed="rId2" cstate="print">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8332536" y="1400284"/>
            <a:ext cx="356520" cy="356520"/>
          </a:xfrm>
          <a:prstGeom prst="rect">
            <a:avLst/>
          </a:prstGeom>
        </p:spPr>
      </p:pic>
      <p:pic>
        <p:nvPicPr>
          <p:cNvPr id="13" name="Picture 12" descr="WFU_Univ_White_Shield-only.eps"/>
          <p:cNvPicPr>
            <a:picLocks noChangeAspect="1"/>
          </p:cNvPicPr>
          <p:nvPr/>
        </p:nvPicPr>
        <p:blipFill>
          <a:blip r:embed="rId2" cstate="print">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8332536" y="1400284"/>
            <a:ext cx="356520" cy="356520"/>
          </a:xfrm>
          <a:prstGeom prst="rect">
            <a:avLst/>
          </a:prstGeom>
        </p:spPr>
      </p:pic>
    </p:spTree>
    <p:extLst>
      <p:ext uri="{BB962C8B-B14F-4D97-AF65-F5344CB8AC3E}">
        <p14:creationId xmlns:p14="http://schemas.microsoft.com/office/powerpoint/2010/main" val="26937677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6" name="Rectangle 5"/>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rgbClr val="FFFFFF"/>
              </a:solidFill>
              <a:latin typeface="Franklin Gothic Book"/>
            </a:endParaRPr>
          </a:p>
        </p:txBody>
      </p:sp>
      <p:sp>
        <p:nvSpPr>
          <p:cNvPr id="2" name="Title 1"/>
          <p:cNvSpPr>
            <a:spLocks noGrp="1"/>
          </p:cNvSpPr>
          <p:nvPr>
            <p:ph type="title"/>
          </p:nvPr>
        </p:nvSpPr>
        <p:spPr/>
        <p:txBody>
          <a:bodyPr/>
          <a:lstStyle/>
          <a:p>
            <a:r>
              <a:rPr lang="en-US"/>
              <a:t>Click to edit Master title style</a:t>
            </a:r>
            <a:endParaRPr/>
          </a:p>
        </p:txBody>
      </p:sp>
      <p:sp>
        <p:nvSpPr>
          <p:cNvPr id="3" name="Date Placeholder 2"/>
          <p:cNvSpPr>
            <a:spLocks noGrp="1"/>
          </p:cNvSpPr>
          <p:nvPr>
            <p:ph type="dt" sz="half" idx="10"/>
          </p:nvPr>
        </p:nvSpPr>
        <p:spPr/>
        <p:txBody>
          <a:bodyPr/>
          <a:lstStyle/>
          <a:p>
            <a:endParaRPr lang="en-US" dirty="0">
              <a:solidFill>
                <a:srgbClr val="000000">
                  <a:lumMod val="65000"/>
                  <a:lumOff val="35000"/>
                </a:srgbClr>
              </a:solidFill>
              <a:latin typeface="Franklin Gothic Book"/>
            </a:endParaRPr>
          </a:p>
        </p:txBody>
      </p:sp>
      <p:sp>
        <p:nvSpPr>
          <p:cNvPr id="4" name="Footer Placeholder 3"/>
          <p:cNvSpPr>
            <a:spLocks noGrp="1"/>
          </p:cNvSpPr>
          <p:nvPr>
            <p:ph type="ftr" sz="quarter" idx="11"/>
          </p:nvPr>
        </p:nvSpPr>
        <p:spPr/>
        <p:txBody>
          <a:bodyPr/>
          <a:lstStyle/>
          <a:p>
            <a:endParaRPr lang="en-US" dirty="0">
              <a:solidFill>
                <a:srgbClr val="000000">
                  <a:lumMod val="65000"/>
                  <a:lumOff val="35000"/>
                </a:srgbClr>
              </a:solidFill>
              <a:latin typeface="Franklin Gothic Book"/>
            </a:endParaRPr>
          </a:p>
        </p:txBody>
      </p:sp>
      <p:sp>
        <p:nvSpPr>
          <p:cNvPr id="5" name="Slide Number Placeholder 4"/>
          <p:cNvSpPr>
            <a:spLocks noGrp="1"/>
          </p:cNvSpPr>
          <p:nvPr>
            <p:ph type="sldNum" sz="quarter" idx="12"/>
          </p:nvPr>
        </p:nvSpPr>
        <p:spPr/>
        <p:txBody>
          <a:bodyPr/>
          <a:lstStyle/>
          <a:p>
            <a:fld id="{02456A73-CB17-B748-BD2A-A20F5DD59EC7}" type="slidenum">
              <a:rPr lang="en-US" smtClean="0">
                <a:solidFill>
                  <a:srgbClr val="FFFFFF"/>
                </a:solidFill>
                <a:latin typeface="Franklin Gothic Book"/>
              </a:rPr>
              <a:pPr/>
              <a:t>‹#›</a:t>
            </a:fld>
            <a:endParaRPr lang="en-US" dirty="0">
              <a:solidFill>
                <a:srgbClr val="FFFFFF"/>
              </a:solidFill>
              <a:latin typeface="Franklin Gothic Book"/>
            </a:endParaRPr>
          </a:p>
        </p:txBody>
      </p:sp>
      <p:pic>
        <p:nvPicPr>
          <p:cNvPr id="11" name="Picture 10" descr="WFU_Univ_White_Shield-only.eps"/>
          <p:cNvPicPr>
            <a:picLocks noChangeAspect="1"/>
          </p:cNvPicPr>
          <p:nvPr/>
        </p:nvPicPr>
        <p:blipFill>
          <a:blip r:embed="rId2" cstate="print">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8332536" y="1400284"/>
            <a:ext cx="356520" cy="356520"/>
          </a:xfrm>
          <a:prstGeom prst="rect">
            <a:avLst/>
          </a:prstGeom>
        </p:spPr>
      </p:pic>
      <p:pic>
        <p:nvPicPr>
          <p:cNvPr id="8" name="Picture 7" descr="WFU_Univ_White_Shield-only.eps"/>
          <p:cNvPicPr>
            <a:picLocks noChangeAspect="1"/>
          </p:cNvPicPr>
          <p:nvPr/>
        </p:nvPicPr>
        <p:blipFill>
          <a:blip r:embed="rId2" cstate="print">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8332536" y="1400284"/>
            <a:ext cx="356520" cy="356520"/>
          </a:xfrm>
          <a:prstGeom prst="rect">
            <a:avLst/>
          </a:prstGeom>
        </p:spPr>
      </p:pic>
    </p:spTree>
    <p:extLst>
      <p:ext uri="{BB962C8B-B14F-4D97-AF65-F5344CB8AC3E}">
        <p14:creationId xmlns:p14="http://schemas.microsoft.com/office/powerpoint/2010/main" val="258294898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5" name="Rectangle 4"/>
          <p:cNvSpPr/>
          <p:nvPr/>
        </p:nvSpPr>
        <p:spPr>
          <a:xfrm>
            <a:off x="8166847" y="282573"/>
            <a:ext cx="685800" cy="3022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rgbClr val="FFFFFF"/>
              </a:solidFill>
              <a:latin typeface="Franklin Gothic Book"/>
            </a:endParaRPr>
          </a:p>
        </p:txBody>
      </p:sp>
      <p:sp>
        <p:nvSpPr>
          <p:cNvPr id="2" name="Date Placeholder 1"/>
          <p:cNvSpPr>
            <a:spLocks noGrp="1"/>
          </p:cNvSpPr>
          <p:nvPr>
            <p:ph type="dt" sz="half" idx="10"/>
          </p:nvPr>
        </p:nvSpPr>
        <p:spPr/>
        <p:txBody>
          <a:bodyPr/>
          <a:lstStyle>
            <a:lvl1pPr>
              <a:defRPr/>
            </a:lvl1pPr>
          </a:lstStyle>
          <a:p>
            <a:endParaRPr lang="en-US" dirty="0">
              <a:solidFill>
                <a:srgbClr val="000000">
                  <a:lumMod val="65000"/>
                  <a:lumOff val="35000"/>
                </a:srgbClr>
              </a:solidFill>
            </a:endParaRPr>
          </a:p>
        </p:txBody>
      </p:sp>
      <p:sp>
        <p:nvSpPr>
          <p:cNvPr id="3" name="Footer Placeholder 2"/>
          <p:cNvSpPr>
            <a:spLocks noGrp="1"/>
          </p:cNvSpPr>
          <p:nvPr>
            <p:ph type="ftr" sz="quarter" idx="11"/>
          </p:nvPr>
        </p:nvSpPr>
        <p:spPr/>
        <p:txBody>
          <a:bodyPr/>
          <a:lstStyle/>
          <a:p>
            <a:endParaRPr lang="en-US" dirty="0">
              <a:solidFill>
                <a:srgbClr val="000000">
                  <a:lumMod val="65000"/>
                  <a:lumOff val="35000"/>
                </a:srgbClr>
              </a:solidFill>
              <a:latin typeface="Franklin Gothic Book"/>
            </a:endParaRPr>
          </a:p>
        </p:txBody>
      </p:sp>
      <p:pic>
        <p:nvPicPr>
          <p:cNvPr id="6" name="Picture 5" descr="WFU_Univ_Black_Shield-only.eps"/>
          <p:cNvPicPr>
            <a:picLocks noChangeAspect="1"/>
          </p:cNvPicPr>
          <p:nvPr/>
        </p:nvPicPr>
        <p:blipFill>
          <a:blip r:embed="rId2" cstate="print">
            <a:duotone>
              <a:schemeClr val="accent1">
                <a:shade val="45000"/>
                <a:satMod val="135000"/>
              </a:schemeClr>
              <a:prstClr val="white"/>
            </a:duotone>
            <a:lum bright="35000"/>
            <a:extLst>
              <a:ext uri="{28A0092B-C50C-407E-A947-70E740481C1C}">
                <a14:useLocalDpi xmlns:a14="http://schemas.microsoft.com/office/drawing/2010/main"/>
              </a:ext>
            </a:extLst>
          </a:blip>
          <a:stretch>
            <a:fillRect/>
          </a:stretch>
        </p:blipFill>
        <p:spPr>
          <a:xfrm>
            <a:off x="8332536" y="714100"/>
            <a:ext cx="355191" cy="355191"/>
          </a:xfrm>
          <a:prstGeom prst="rect">
            <a:avLst/>
          </a:prstGeom>
        </p:spPr>
      </p:pic>
      <p:pic>
        <p:nvPicPr>
          <p:cNvPr id="7" name="Picture 6" descr="WFU_Univ_Black_Shield-only.eps"/>
          <p:cNvPicPr>
            <a:picLocks noChangeAspect="1"/>
          </p:cNvPicPr>
          <p:nvPr/>
        </p:nvPicPr>
        <p:blipFill>
          <a:blip r:embed="rId2" cstate="print">
            <a:duotone>
              <a:schemeClr val="accent1">
                <a:shade val="45000"/>
                <a:satMod val="135000"/>
              </a:schemeClr>
              <a:prstClr val="white"/>
            </a:duotone>
            <a:lum bright="35000"/>
            <a:extLst>
              <a:ext uri="{28A0092B-C50C-407E-A947-70E740481C1C}">
                <a14:useLocalDpi xmlns:a14="http://schemas.microsoft.com/office/drawing/2010/main"/>
              </a:ext>
            </a:extLst>
          </a:blip>
          <a:stretch>
            <a:fillRect/>
          </a:stretch>
        </p:blipFill>
        <p:spPr>
          <a:xfrm>
            <a:off x="8332536" y="714100"/>
            <a:ext cx="355191" cy="355191"/>
          </a:xfrm>
          <a:prstGeom prst="rect">
            <a:avLst/>
          </a:prstGeom>
        </p:spPr>
      </p:pic>
    </p:spTree>
    <p:extLst>
      <p:ext uri="{BB962C8B-B14F-4D97-AF65-F5344CB8AC3E}">
        <p14:creationId xmlns:p14="http://schemas.microsoft.com/office/powerpoint/2010/main" val="57726647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Rectangle 7"/>
          <p:cNvSpPr/>
          <p:nvPr/>
        </p:nvSpPr>
        <p:spPr>
          <a:xfrm>
            <a:off x="282575" y="228600"/>
            <a:ext cx="3451225" cy="6345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rgbClr val="FFFFFF"/>
              </a:solidFill>
              <a:latin typeface="Franklin Gothic Book"/>
            </a:endParaRPr>
          </a:p>
        </p:txBody>
      </p:sp>
      <p:sp>
        <p:nvSpPr>
          <p:cNvPr id="2" name="Title 1"/>
          <p:cNvSpPr>
            <a:spLocks noGrp="1"/>
          </p:cNvSpPr>
          <p:nvPr>
            <p:ph type="title"/>
          </p:nvPr>
        </p:nvSpPr>
        <p:spPr>
          <a:xfrm>
            <a:off x="380555" y="2571750"/>
            <a:ext cx="3255264" cy="1162050"/>
          </a:xfrm>
        </p:spPr>
        <p:txBody>
          <a:bodyPr anchor="b">
            <a:normAutofit/>
          </a:bodyPr>
          <a:lstStyle>
            <a:lvl1pPr algn="l">
              <a:defRPr sz="2600" b="0">
                <a:solidFill>
                  <a:schemeClr val="bg1"/>
                </a:solidFill>
              </a:defRPr>
            </a:lvl1pPr>
          </a:lstStyle>
          <a:p>
            <a:r>
              <a:rPr lang="en-US"/>
              <a:t>Click to edit Master title style</a:t>
            </a:r>
            <a:endParaRPr dirty="0"/>
          </a:p>
        </p:txBody>
      </p:sp>
      <p:sp>
        <p:nvSpPr>
          <p:cNvPr id="3" name="Content Placeholder 2"/>
          <p:cNvSpPr>
            <a:spLocks noGrp="1"/>
          </p:cNvSpPr>
          <p:nvPr>
            <p:ph idx="1"/>
          </p:nvPr>
        </p:nvSpPr>
        <p:spPr>
          <a:xfrm>
            <a:off x="4168775" y="273050"/>
            <a:ext cx="4597399" cy="5853113"/>
          </a:xfrm>
        </p:spPr>
        <p:txBody>
          <a:bodyPr>
            <a:normAutofit/>
          </a:bodyPr>
          <a:lstStyle>
            <a:lvl1pPr>
              <a:defRPr sz="1800"/>
            </a:lvl1pPr>
            <a:lvl2pPr>
              <a:defRPr sz="1800"/>
            </a:lvl2pPr>
            <a:lvl3pPr>
              <a:defRPr sz="18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Text Placeholder 3"/>
          <p:cNvSpPr>
            <a:spLocks noGrp="1"/>
          </p:cNvSpPr>
          <p:nvPr>
            <p:ph type="body" sz="half" idx="2"/>
          </p:nvPr>
        </p:nvSpPr>
        <p:spPr>
          <a:xfrm>
            <a:off x="381093" y="3733800"/>
            <a:ext cx="3255264" cy="2392363"/>
          </a:xfrm>
        </p:spPr>
        <p:txBody>
          <a:bodyPr/>
          <a:lstStyle>
            <a:lvl1pPr marL="0" indent="0">
              <a:spcBef>
                <a:spcPts val="600"/>
              </a:spcBef>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7391399" y="6423585"/>
            <a:ext cx="1537447" cy="365125"/>
          </a:xfrm>
        </p:spPr>
        <p:txBody>
          <a:bodyPr/>
          <a:lstStyle>
            <a:lvl1pPr>
              <a:defRPr/>
            </a:lvl1pPr>
          </a:lstStyle>
          <a:p>
            <a:endParaRPr lang="en-US" dirty="0">
              <a:solidFill>
                <a:srgbClr val="000000">
                  <a:lumMod val="65000"/>
                  <a:lumOff val="35000"/>
                </a:srgbClr>
              </a:solidFill>
            </a:endParaRPr>
          </a:p>
        </p:txBody>
      </p:sp>
      <p:sp>
        <p:nvSpPr>
          <p:cNvPr id="6" name="Footer Placeholder 5"/>
          <p:cNvSpPr>
            <a:spLocks noGrp="1"/>
          </p:cNvSpPr>
          <p:nvPr>
            <p:ph type="ftr" sz="quarter" idx="11"/>
          </p:nvPr>
        </p:nvSpPr>
        <p:spPr>
          <a:xfrm>
            <a:off x="3859305" y="6423585"/>
            <a:ext cx="3316941" cy="365125"/>
          </a:xfrm>
        </p:spPr>
        <p:txBody>
          <a:bodyPr/>
          <a:lstStyle/>
          <a:p>
            <a:endParaRPr lang="en-US" dirty="0">
              <a:solidFill>
                <a:srgbClr val="000000">
                  <a:lumMod val="65000"/>
                  <a:lumOff val="35000"/>
                </a:srgbClr>
              </a:solidFill>
              <a:latin typeface="Franklin Gothic Book"/>
            </a:endParaRPr>
          </a:p>
        </p:txBody>
      </p:sp>
      <p:pic>
        <p:nvPicPr>
          <p:cNvPr id="10" name="Picture 9" descr="WFU_Univ_White_Shield-only.eps"/>
          <p:cNvPicPr>
            <a:picLocks noChangeAspect="1"/>
          </p:cNvPicPr>
          <p:nvPr/>
        </p:nvPicPr>
        <p:blipFill>
          <a:blip r:embed="rId2">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499325" y="415259"/>
            <a:ext cx="480425" cy="480425"/>
          </a:xfrm>
          <a:prstGeom prst="rect">
            <a:avLst/>
          </a:prstGeom>
        </p:spPr>
      </p:pic>
      <p:pic>
        <p:nvPicPr>
          <p:cNvPr id="9" name="Picture 8" descr="WFU_Univ_White_Shield-only.eps"/>
          <p:cNvPicPr>
            <a:picLocks noChangeAspect="1"/>
          </p:cNvPicPr>
          <p:nvPr/>
        </p:nvPicPr>
        <p:blipFill>
          <a:blip r:embed="rId2">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499325" y="415259"/>
            <a:ext cx="480425" cy="480425"/>
          </a:xfrm>
          <a:prstGeom prst="rect">
            <a:avLst/>
          </a:prstGeom>
        </p:spPr>
      </p:pic>
      <p:pic>
        <p:nvPicPr>
          <p:cNvPr id="11" name="Picture 10" descr="WFU_Univ_White_Shield-only.eps"/>
          <p:cNvPicPr>
            <a:picLocks noChangeAspect="1"/>
          </p:cNvPicPr>
          <p:nvPr/>
        </p:nvPicPr>
        <p:blipFill>
          <a:blip r:embed="rId2">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499325" y="415259"/>
            <a:ext cx="480425" cy="480425"/>
          </a:xfrm>
          <a:prstGeom prst="rect">
            <a:avLst/>
          </a:prstGeom>
        </p:spPr>
      </p:pic>
    </p:spTree>
    <p:extLst>
      <p:ext uri="{BB962C8B-B14F-4D97-AF65-F5344CB8AC3E}">
        <p14:creationId xmlns:p14="http://schemas.microsoft.com/office/powerpoint/2010/main" val="195507665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166847" y="282573"/>
            <a:ext cx="685800" cy="3022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rgbClr val="FFFFFF"/>
              </a:solidFill>
              <a:latin typeface="Franklin Gothic Book"/>
            </a:endParaRPr>
          </a:p>
        </p:txBody>
      </p:sp>
      <p:sp>
        <p:nvSpPr>
          <p:cNvPr id="2" name="Title 1"/>
          <p:cNvSpPr>
            <a:spLocks noGrp="1"/>
          </p:cNvSpPr>
          <p:nvPr>
            <p:ph type="title"/>
          </p:nvPr>
        </p:nvSpPr>
        <p:spPr>
          <a:xfrm>
            <a:off x="4169404" y="3124200"/>
            <a:ext cx="3898272" cy="871538"/>
          </a:xfrm>
        </p:spPr>
        <p:txBody>
          <a:bodyPr anchor="b">
            <a:normAutofit/>
          </a:bodyPr>
          <a:lstStyle>
            <a:lvl1pPr algn="l">
              <a:defRPr sz="2600" b="0"/>
            </a:lvl1pPr>
          </a:lstStyle>
          <a:p>
            <a:r>
              <a:rPr lang="en-US"/>
              <a:t>Click to edit Master title style</a:t>
            </a:r>
            <a:endParaRPr/>
          </a:p>
        </p:txBody>
      </p:sp>
      <p:sp>
        <p:nvSpPr>
          <p:cNvPr id="3" name="Picture Placeholder 2"/>
          <p:cNvSpPr>
            <a:spLocks noGrp="1"/>
          </p:cNvSpPr>
          <p:nvPr>
            <p:ph type="pic" idx="1"/>
          </p:nvPr>
        </p:nvSpPr>
        <p:spPr>
          <a:xfrm>
            <a:off x="277906" y="228600"/>
            <a:ext cx="3460658" cy="6345238"/>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Drag picture to placeholder or click icon to add</a:t>
            </a:r>
            <a:endParaRPr dirty="0"/>
          </a:p>
        </p:txBody>
      </p:sp>
      <p:sp>
        <p:nvSpPr>
          <p:cNvPr id="4" name="Text Placeholder 3"/>
          <p:cNvSpPr>
            <a:spLocks noGrp="1"/>
          </p:cNvSpPr>
          <p:nvPr>
            <p:ph type="body" sz="half" idx="2"/>
          </p:nvPr>
        </p:nvSpPr>
        <p:spPr>
          <a:xfrm>
            <a:off x="4169404" y="3995737"/>
            <a:ext cx="3898272" cy="2147888"/>
          </a:xfrm>
        </p:spPr>
        <p:txBody>
          <a:bodyPr/>
          <a:lstStyle>
            <a:lvl1pPr marL="0" indent="0">
              <a:spcBef>
                <a:spcPts val="600"/>
              </a:spcBef>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7391399" y="6423585"/>
            <a:ext cx="1537447" cy="365125"/>
          </a:xfrm>
        </p:spPr>
        <p:txBody>
          <a:bodyPr/>
          <a:lstStyle>
            <a:lvl1pPr>
              <a:defRPr/>
            </a:lvl1pPr>
          </a:lstStyle>
          <a:p>
            <a:endParaRPr lang="en-US" dirty="0">
              <a:solidFill>
                <a:srgbClr val="000000">
                  <a:lumMod val="65000"/>
                  <a:lumOff val="35000"/>
                </a:srgbClr>
              </a:solidFill>
            </a:endParaRPr>
          </a:p>
        </p:txBody>
      </p:sp>
      <p:sp>
        <p:nvSpPr>
          <p:cNvPr id="6" name="Footer Placeholder 5"/>
          <p:cNvSpPr>
            <a:spLocks noGrp="1"/>
          </p:cNvSpPr>
          <p:nvPr>
            <p:ph type="ftr" sz="quarter" idx="11"/>
          </p:nvPr>
        </p:nvSpPr>
        <p:spPr>
          <a:xfrm>
            <a:off x="4191000" y="6423585"/>
            <a:ext cx="3005138" cy="365125"/>
          </a:xfrm>
        </p:spPr>
        <p:txBody>
          <a:bodyPr/>
          <a:lstStyle/>
          <a:p>
            <a:endParaRPr lang="en-US" dirty="0">
              <a:solidFill>
                <a:srgbClr val="000000">
                  <a:lumMod val="65000"/>
                  <a:lumOff val="35000"/>
                </a:srgbClr>
              </a:solidFill>
              <a:latin typeface="Franklin Gothic Book"/>
            </a:endParaRPr>
          </a:p>
        </p:txBody>
      </p:sp>
      <p:pic>
        <p:nvPicPr>
          <p:cNvPr id="10" name="Picture 9" descr="WFU_Univ_Black_Shield-only.eps"/>
          <p:cNvPicPr>
            <a:picLocks noChangeAspect="1"/>
          </p:cNvPicPr>
          <p:nvPr/>
        </p:nvPicPr>
        <p:blipFill>
          <a:blip r:embed="rId2" cstate="print">
            <a:duotone>
              <a:schemeClr val="accent1">
                <a:shade val="45000"/>
                <a:satMod val="135000"/>
              </a:schemeClr>
              <a:prstClr val="white"/>
            </a:duotone>
            <a:lum bright="35000"/>
            <a:extLst>
              <a:ext uri="{28A0092B-C50C-407E-A947-70E740481C1C}">
                <a14:useLocalDpi xmlns:a14="http://schemas.microsoft.com/office/drawing/2010/main"/>
              </a:ext>
            </a:extLst>
          </a:blip>
          <a:stretch>
            <a:fillRect/>
          </a:stretch>
        </p:blipFill>
        <p:spPr>
          <a:xfrm>
            <a:off x="8332536" y="721134"/>
            <a:ext cx="355191" cy="355191"/>
          </a:xfrm>
          <a:prstGeom prst="rect">
            <a:avLst/>
          </a:prstGeom>
        </p:spPr>
      </p:pic>
      <p:pic>
        <p:nvPicPr>
          <p:cNvPr id="12" name="Picture 11" descr="WFU_Univ_Black_Shield-only.eps"/>
          <p:cNvPicPr>
            <a:picLocks noChangeAspect="1"/>
          </p:cNvPicPr>
          <p:nvPr/>
        </p:nvPicPr>
        <p:blipFill>
          <a:blip r:embed="rId2" cstate="print">
            <a:duotone>
              <a:schemeClr val="accent1">
                <a:shade val="45000"/>
                <a:satMod val="135000"/>
              </a:schemeClr>
              <a:prstClr val="white"/>
            </a:duotone>
            <a:lum bright="35000"/>
            <a:extLst>
              <a:ext uri="{28A0092B-C50C-407E-A947-70E740481C1C}">
                <a14:useLocalDpi xmlns:a14="http://schemas.microsoft.com/office/drawing/2010/main"/>
              </a:ext>
            </a:extLst>
          </a:blip>
          <a:stretch>
            <a:fillRect/>
          </a:stretch>
        </p:blipFill>
        <p:spPr>
          <a:xfrm>
            <a:off x="8332536" y="721134"/>
            <a:ext cx="355191" cy="355191"/>
          </a:xfrm>
          <a:prstGeom prst="rect">
            <a:avLst/>
          </a:prstGeom>
        </p:spPr>
      </p:pic>
    </p:spTree>
    <p:extLst>
      <p:ext uri="{BB962C8B-B14F-4D97-AF65-F5344CB8AC3E}">
        <p14:creationId xmlns:p14="http://schemas.microsoft.com/office/powerpoint/2010/main" val="5544945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above Caption">
    <p:spTree>
      <p:nvGrpSpPr>
        <p:cNvPr id="1" name=""/>
        <p:cNvGrpSpPr/>
        <p:nvPr/>
      </p:nvGrpSpPr>
      <p:grpSpPr>
        <a:xfrm>
          <a:off x="0" y="0"/>
          <a:ext cx="0" cy="0"/>
          <a:chOff x="0" y="0"/>
          <a:chExt cx="0" cy="0"/>
        </a:xfrm>
      </p:grpSpPr>
      <p:sp>
        <p:nvSpPr>
          <p:cNvPr id="2" name="Title 1"/>
          <p:cNvSpPr>
            <a:spLocks noGrp="1"/>
          </p:cNvSpPr>
          <p:nvPr>
            <p:ph type="title"/>
          </p:nvPr>
        </p:nvSpPr>
        <p:spPr>
          <a:xfrm>
            <a:off x="506505" y="4424082"/>
            <a:ext cx="6191157" cy="833718"/>
          </a:xfrm>
        </p:spPr>
        <p:txBody>
          <a:bodyPr anchor="b">
            <a:normAutofit/>
          </a:bodyPr>
          <a:lstStyle>
            <a:lvl1pPr algn="l">
              <a:defRPr sz="2600" b="0"/>
            </a:lvl1pPr>
          </a:lstStyle>
          <a:p>
            <a:r>
              <a:rPr lang="en-US"/>
              <a:t>Click to edit Master title style</a:t>
            </a:r>
            <a:endParaRPr/>
          </a:p>
        </p:txBody>
      </p:sp>
      <p:sp>
        <p:nvSpPr>
          <p:cNvPr id="3" name="Picture Placeholder 2"/>
          <p:cNvSpPr>
            <a:spLocks noGrp="1"/>
          </p:cNvSpPr>
          <p:nvPr>
            <p:ph type="pic" idx="1"/>
          </p:nvPr>
        </p:nvSpPr>
        <p:spPr>
          <a:xfrm>
            <a:off x="277905" y="228600"/>
            <a:ext cx="6378389" cy="418795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Drag picture to placeholder or click icon to add</a:t>
            </a:r>
            <a:endParaRPr dirty="0"/>
          </a:p>
        </p:txBody>
      </p:sp>
      <p:sp>
        <p:nvSpPr>
          <p:cNvPr id="4" name="Text Placeholder 3"/>
          <p:cNvSpPr>
            <a:spLocks noGrp="1"/>
          </p:cNvSpPr>
          <p:nvPr>
            <p:ph type="body" sz="half" idx="2"/>
          </p:nvPr>
        </p:nvSpPr>
        <p:spPr>
          <a:xfrm>
            <a:off x="506505" y="5257799"/>
            <a:ext cx="6191157" cy="885825"/>
          </a:xfrm>
        </p:spPr>
        <p:txBody>
          <a:bodyPr/>
          <a:lstStyle>
            <a:lvl1pPr marL="0" indent="0">
              <a:spcBef>
                <a:spcPts val="300"/>
              </a:spcBef>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dirty="0">
              <a:solidFill>
                <a:srgbClr val="000000">
                  <a:lumMod val="65000"/>
                  <a:lumOff val="35000"/>
                </a:srgbClr>
              </a:solidFill>
              <a:latin typeface="Franklin Gothic Book"/>
            </a:endParaRPr>
          </a:p>
        </p:txBody>
      </p:sp>
      <p:sp>
        <p:nvSpPr>
          <p:cNvPr id="6" name="Footer Placeholder 5"/>
          <p:cNvSpPr>
            <a:spLocks noGrp="1"/>
          </p:cNvSpPr>
          <p:nvPr>
            <p:ph type="ftr" sz="quarter" idx="11"/>
          </p:nvPr>
        </p:nvSpPr>
        <p:spPr/>
        <p:txBody>
          <a:bodyPr/>
          <a:lstStyle/>
          <a:p>
            <a:endParaRPr lang="en-US" dirty="0">
              <a:solidFill>
                <a:srgbClr val="000000">
                  <a:lumMod val="65000"/>
                  <a:lumOff val="35000"/>
                </a:srgbClr>
              </a:solidFill>
              <a:latin typeface="Franklin Gothic Book"/>
            </a:endParaRPr>
          </a:p>
        </p:txBody>
      </p:sp>
      <p:sp>
        <p:nvSpPr>
          <p:cNvPr id="7" name="Slide Number Placeholder 6"/>
          <p:cNvSpPr>
            <a:spLocks noGrp="1"/>
          </p:cNvSpPr>
          <p:nvPr>
            <p:ph type="sldNum" sz="quarter" idx="12"/>
          </p:nvPr>
        </p:nvSpPr>
        <p:spPr/>
        <p:txBody>
          <a:bodyPr/>
          <a:lstStyle/>
          <a:p>
            <a:fld id="{02456A73-CB17-B748-BD2A-A20F5DD59EC7}" type="slidenum">
              <a:rPr lang="en-US" smtClean="0">
                <a:solidFill>
                  <a:srgbClr val="FFFFFF"/>
                </a:solidFill>
                <a:latin typeface="Franklin Gothic Book"/>
              </a:rPr>
              <a:pPr/>
              <a:t>‹#›</a:t>
            </a:fld>
            <a:endParaRPr lang="en-US" dirty="0">
              <a:solidFill>
                <a:srgbClr val="FFFFFF"/>
              </a:solidFill>
              <a:latin typeface="Franklin Gothic Book"/>
            </a:endParaRPr>
          </a:p>
        </p:txBody>
      </p:sp>
      <p:sp>
        <p:nvSpPr>
          <p:cNvPr id="8" name="Rectangle 7"/>
          <p:cNvSpPr/>
          <p:nvPr/>
        </p:nvSpPr>
        <p:spPr>
          <a:xfrm>
            <a:off x="6802438" y="228600"/>
            <a:ext cx="2057400" cy="20391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rgbClr val="FFFFFF"/>
              </a:solidFill>
              <a:latin typeface="Franklin Gothic Book"/>
            </a:endParaRPr>
          </a:p>
        </p:txBody>
      </p:sp>
      <p:sp>
        <p:nvSpPr>
          <p:cNvPr id="9" name="Rectangle 8"/>
          <p:cNvSpPr/>
          <p:nvPr/>
        </p:nvSpPr>
        <p:spPr>
          <a:xfrm>
            <a:off x="6802438" y="2377440"/>
            <a:ext cx="2057400" cy="20391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rgbClr val="FFFFFF"/>
              </a:solidFill>
              <a:latin typeface="Franklin Gothic Book"/>
            </a:endParaRPr>
          </a:p>
        </p:txBody>
      </p:sp>
      <p:pic>
        <p:nvPicPr>
          <p:cNvPr id="13" name="Picture 12" descr="WFU_Univ_White_Shield-only.eps"/>
          <p:cNvPicPr>
            <a:picLocks noChangeAspect="1"/>
          </p:cNvPicPr>
          <p:nvPr/>
        </p:nvPicPr>
        <p:blipFill>
          <a:blip r:embed="rId2">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8172943" y="3738742"/>
            <a:ext cx="480425" cy="480425"/>
          </a:xfrm>
          <a:prstGeom prst="rect">
            <a:avLst/>
          </a:prstGeom>
        </p:spPr>
      </p:pic>
      <p:pic>
        <p:nvPicPr>
          <p:cNvPr id="11" name="Picture 10" descr="WFU_Univ_White_Shield-only.eps"/>
          <p:cNvPicPr>
            <a:picLocks noChangeAspect="1"/>
          </p:cNvPicPr>
          <p:nvPr/>
        </p:nvPicPr>
        <p:blipFill>
          <a:blip r:embed="rId2">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8172943" y="3738742"/>
            <a:ext cx="480425" cy="480425"/>
          </a:xfrm>
          <a:prstGeom prst="rect">
            <a:avLst/>
          </a:prstGeom>
        </p:spPr>
      </p:pic>
    </p:spTree>
    <p:extLst>
      <p:ext uri="{BB962C8B-B14F-4D97-AF65-F5344CB8AC3E}">
        <p14:creationId xmlns:p14="http://schemas.microsoft.com/office/powerpoint/2010/main" val="139049103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2 Pictures with Caption">
    <p:spTree>
      <p:nvGrpSpPr>
        <p:cNvPr id="1" name=""/>
        <p:cNvGrpSpPr/>
        <p:nvPr/>
      </p:nvGrpSpPr>
      <p:grpSpPr>
        <a:xfrm>
          <a:off x="0" y="0"/>
          <a:ext cx="0" cy="0"/>
          <a:chOff x="0" y="0"/>
          <a:chExt cx="0" cy="0"/>
        </a:xfrm>
      </p:grpSpPr>
      <p:sp>
        <p:nvSpPr>
          <p:cNvPr id="8" name="Rectangle 7"/>
          <p:cNvSpPr/>
          <p:nvPr/>
        </p:nvSpPr>
        <p:spPr>
          <a:xfrm>
            <a:off x="282574" y="228600"/>
            <a:ext cx="6387167" cy="6345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rgbClr val="FFFFFF"/>
              </a:solidFill>
              <a:latin typeface="Franklin Gothic Book"/>
            </a:endParaRPr>
          </a:p>
        </p:txBody>
      </p:sp>
      <p:sp>
        <p:nvSpPr>
          <p:cNvPr id="2" name="Title 1"/>
          <p:cNvSpPr>
            <a:spLocks noGrp="1"/>
          </p:cNvSpPr>
          <p:nvPr>
            <p:ph type="title"/>
          </p:nvPr>
        </p:nvSpPr>
        <p:spPr>
          <a:xfrm>
            <a:off x="380554" y="2571750"/>
            <a:ext cx="6181611" cy="1162050"/>
          </a:xfrm>
        </p:spPr>
        <p:txBody>
          <a:bodyPr anchor="b">
            <a:normAutofit/>
          </a:bodyPr>
          <a:lstStyle>
            <a:lvl1pPr algn="l">
              <a:defRPr sz="2600" b="0">
                <a:solidFill>
                  <a:schemeClr val="bg1"/>
                </a:solidFill>
              </a:defRPr>
            </a:lvl1pPr>
          </a:lstStyle>
          <a:p>
            <a:r>
              <a:rPr lang="en-US"/>
              <a:t>Click to edit Master title style</a:t>
            </a:r>
            <a:endParaRPr/>
          </a:p>
        </p:txBody>
      </p:sp>
      <p:sp>
        <p:nvSpPr>
          <p:cNvPr id="4" name="Text Placeholder 3"/>
          <p:cNvSpPr>
            <a:spLocks noGrp="1"/>
          </p:cNvSpPr>
          <p:nvPr>
            <p:ph type="body" sz="half" idx="2"/>
          </p:nvPr>
        </p:nvSpPr>
        <p:spPr>
          <a:xfrm>
            <a:off x="381094" y="3733800"/>
            <a:ext cx="6179566" cy="2392363"/>
          </a:xfrm>
        </p:spPr>
        <p:txBody>
          <a:bodyPr/>
          <a:lstStyle>
            <a:lvl1pPr marL="0" indent="0">
              <a:spcBef>
                <a:spcPts val="600"/>
              </a:spcBef>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5212262" y="6235607"/>
            <a:ext cx="1348398" cy="365125"/>
          </a:xfrm>
        </p:spPr>
        <p:txBody>
          <a:bodyPr/>
          <a:lstStyle>
            <a:lvl1pPr>
              <a:defRPr>
                <a:solidFill>
                  <a:schemeClr val="bg1"/>
                </a:solidFill>
              </a:defRPr>
            </a:lvl1pPr>
          </a:lstStyle>
          <a:p>
            <a:endParaRPr lang="en-US" dirty="0">
              <a:solidFill>
                <a:srgbClr val="FFFFFF"/>
              </a:solidFill>
            </a:endParaRPr>
          </a:p>
        </p:txBody>
      </p:sp>
      <p:sp>
        <p:nvSpPr>
          <p:cNvPr id="6" name="Footer Placeholder 5"/>
          <p:cNvSpPr>
            <a:spLocks noGrp="1"/>
          </p:cNvSpPr>
          <p:nvPr>
            <p:ph type="ftr" sz="quarter" idx="11"/>
          </p:nvPr>
        </p:nvSpPr>
        <p:spPr>
          <a:xfrm>
            <a:off x="381095" y="6235607"/>
            <a:ext cx="4648105" cy="365125"/>
          </a:xfrm>
        </p:spPr>
        <p:txBody>
          <a:bodyPr/>
          <a:lstStyle>
            <a:lvl1pPr>
              <a:defRPr>
                <a:solidFill>
                  <a:schemeClr val="bg1"/>
                </a:solidFill>
              </a:defRPr>
            </a:lvl1pPr>
          </a:lstStyle>
          <a:p>
            <a:endParaRPr lang="en-US" dirty="0">
              <a:solidFill>
                <a:srgbClr val="FFFFFF"/>
              </a:solidFill>
              <a:latin typeface="Franklin Gothic Book"/>
            </a:endParaRPr>
          </a:p>
        </p:txBody>
      </p:sp>
      <p:sp>
        <p:nvSpPr>
          <p:cNvPr id="7" name="Slide Number Placeholder 6"/>
          <p:cNvSpPr>
            <a:spLocks noGrp="1"/>
          </p:cNvSpPr>
          <p:nvPr>
            <p:ph type="sldNum" sz="quarter" idx="12"/>
          </p:nvPr>
        </p:nvSpPr>
        <p:spPr/>
        <p:txBody>
          <a:bodyPr/>
          <a:lstStyle/>
          <a:p>
            <a:fld id="{02456A73-CB17-B748-BD2A-A20F5DD59EC7}" type="slidenum">
              <a:rPr lang="en-US" smtClean="0">
                <a:solidFill>
                  <a:srgbClr val="FFFFFF"/>
                </a:solidFill>
                <a:latin typeface="Franklin Gothic Book"/>
              </a:rPr>
              <a:pPr/>
              <a:t>‹#›</a:t>
            </a:fld>
            <a:endParaRPr lang="en-US" dirty="0">
              <a:solidFill>
                <a:srgbClr val="FFFFFF"/>
              </a:solidFill>
              <a:latin typeface="Franklin Gothic Book"/>
            </a:endParaRPr>
          </a:p>
        </p:txBody>
      </p:sp>
      <p:sp>
        <p:nvSpPr>
          <p:cNvPr id="10" name="Rectangle 9"/>
          <p:cNvSpPr/>
          <p:nvPr/>
        </p:nvSpPr>
        <p:spPr>
          <a:xfrm>
            <a:off x="6802438" y="228600"/>
            <a:ext cx="2057400" cy="20391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rgbClr val="FFFFFF"/>
              </a:solidFill>
              <a:latin typeface="Franklin Gothic Book"/>
            </a:endParaRPr>
          </a:p>
        </p:txBody>
      </p:sp>
      <p:sp>
        <p:nvSpPr>
          <p:cNvPr id="12" name="Picture Placeholder 12"/>
          <p:cNvSpPr>
            <a:spLocks noGrp="1"/>
          </p:cNvSpPr>
          <p:nvPr>
            <p:ph type="pic" sz="quarter" idx="13"/>
          </p:nvPr>
        </p:nvSpPr>
        <p:spPr>
          <a:xfrm>
            <a:off x="6802438" y="2374940"/>
            <a:ext cx="2057400" cy="2039112"/>
          </a:xfrm>
        </p:spPr>
        <p:txBody>
          <a:bodyPr/>
          <a:lstStyle>
            <a:lvl1pPr>
              <a:buNone/>
              <a:defRPr/>
            </a:lvl1pPr>
          </a:lstStyle>
          <a:p>
            <a:r>
              <a:rPr lang="en-US" dirty="0"/>
              <a:t>Drag picture to placeholder or click icon to add</a:t>
            </a:r>
            <a:endParaRPr dirty="0"/>
          </a:p>
        </p:txBody>
      </p:sp>
      <p:sp>
        <p:nvSpPr>
          <p:cNvPr id="13" name="Picture Placeholder 12"/>
          <p:cNvSpPr>
            <a:spLocks noGrp="1"/>
          </p:cNvSpPr>
          <p:nvPr>
            <p:ph type="pic" sz="quarter" idx="14"/>
          </p:nvPr>
        </p:nvSpPr>
        <p:spPr>
          <a:xfrm>
            <a:off x="6802438" y="4535424"/>
            <a:ext cx="2057400" cy="2039112"/>
          </a:xfrm>
        </p:spPr>
        <p:txBody>
          <a:bodyPr/>
          <a:lstStyle>
            <a:lvl1pPr>
              <a:buNone/>
              <a:defRPr/>
            </a:lvl1pPr>
          </a:lstStyle>
          <a:p>
            <a:r>
              <a:rPr lang="en-US" dirty="0"/>
              <a:t>Drag picture to placeholder or click icon to add</a:t>
            </a:r>
            <a:endParaRPr dirty="0"/>
          </a:p>
        </p:txBody>
      </p:sp>
      <p:pic>
        <p:nvPicPr>
          <p:cNvPr id="14" name="Picture 13" descr="WFU_Univ_White_Shield-only.eps"/>
          <p:cNvPicPr>
            <a:picLocks noChangeAspect="1"/>
          </p:cNvPicPr>
          <p:nvPr/>
        </p:nvPicPr>
        <p:blipFill>
          <a:blip r:embed="rId2">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499325" y="415259"/>
            <a:ext cx="480425" cy="480425"/>
          </a:xfrm>
          <a:prstGeom prst="rect">
            <a:avLst/>
          </a:prstGeom>
        </p:spPr>
      </p:pic>
      <p:pic>
        <p:nvPicPr>
          <p:cNvPr id="15" name="Picture 14" descr="WFU_Univ_White_Shield-only.eps"/>
          <p:cNvPicPr>
            <a:picLocks noChangeAspect="1"/>
          </p:cNvPicPr>
          <p:nvPr/>
        </p:nvPicPr>
        <p:blipFill>
          <a:blip r:embed="rId2">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499325" y="415259"/>
            <a:ext cx="480425" cy="480425"/>
          </a:xfrm>
          <a:prstGeom prst="rect">
            <a:avLst/>
          </a:prstGeom>
        </p:spPr>
      </p:pic>
      <p:pic>
        <p:nvPicPr>
          <p:cNvPr id="16" name="Picture 15" descr="WFU_Univ_White_Shield-only.eps"/>
          <p:cNvPicPr>
            <a:picLocks noChangeAspect="1"/>
          </p:cNvPicPr>
          <p:nvPr/>
        </p:nvPicPr>
        <p:blipFill>
          <a:blip r:embed="rId2">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499325" y="415259"/>
            <a:ext cx="480425" cy="480425"/>
          </a:xfrm>
          <a:prstGeom prst="rect">
            <a:avLst/>
          </a:prstGeom>
        </p:spPr>
      </p:pic>
    </p:spTree>
    <p:extLst>
      <p:ext uri="{BB962C8B-B14F-4D97-AF65-F5344CB8AC3E}">
        <p14:creationId xmlns:p14="http://schemas.microsoft.com/office/powerpoint/2010/main" val="372226373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3 Pictures with Caption">
    <p:spTree>
      <p:nvGrpSpPr>
        <p:cNvPr id="1" name=""/>
        <p:cNvGrpSpPr/>
        <p:nvPr/>
      </p:nvGrpSpPr>
      <p:grpSpPr>
        <a:xfrm>
          <a:off x="0" y="0"/>
          <a:ext cx="0" cy="0"/>
          <a:chOff x="0" y="0"/>
          <a:chExt cx="0" cy="0"/>
        </a:xfrm>
      </p:grpSpPr>
      <p:sp>
        <p:nvSpPr>
          <p:cNvPr id="8" name="Rectangle 7"/>
          <p:cNvSpPr/>
          <p:nvPr/>
        </p:nvSpPr>
        <p:spPr>
          <a:xfrm>
            <a:off x="282575" y="228600"/>
            <a:ext cx="4235450" cy="6345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rgbClr val="FFFFFF"/>
              </a:solidFill>
              <a:latin typeface="Franklin Gothic Book"/>
            </a:endParaRPr>
          </a:p>
        </p:txBody>
      </p:sp>
      <p:sp>
        <p:nvSpPr>
          <p:cNvPr id="2" name="Title 1"/>
          <p:cNvSpPr>
            <a:spLocks noGrp="1"/>
          </p:cNvSpPr>
          <p:nvPr>
            <p:ph type="title"/>
          </p:nvPr>
        </p:nvSpPr>
        <p:spPr>
          <a:xfrm>
            <a:off x="380554" y="2571750"/>
            <a:ext cx="4016633" cy="1162050"/>
          </a:xfrm>
        </p:spPr>
        <p:txBody>
          <a:bodyPr anchor="b">
            <a:normAutofit/>
          </a:bodyPr>
          <a:lstStyle>
            <a:lvl1pPr algn="l">
              <a:defRPr sz="2600" b="0">
                <a:solidFill>
                  <a:schemeClr val="bg1"/>
                </a:solidFill>
              </a:defRPr>
            </a:lvl1pPr>
          </a:lstStyle>
          <a:p>
            <a:r>
              <a:rPr lang="en-US"/>
              <a:t>Click to edit Master title style</a:t>
            </a:r>
            <a:endParaRPr/>
          </a:p>
        </p:txBody>
      </p:sp>
      <p:sp>
        <p:nvSpPr>
          <p:cNvPr id="4" name="Text Placeholder 3"/>
          <p:cNvSpPr>
            <a:spLocks noGrp="1"/>
          </p:cNvSpPr>
          <p:nvPr>
            <p:ph type="body" sz="half" idx="2"/>
          </p:nvPr>
        </p:nvSpPr>
        <p:spPr>
          <a:xfrm>
            <a:off x="381094" y="3733800"/>
            <a:ext cx="4015304" cy="2392363"/>
          </a:xfrm>
        </p:spPr>
        <p:txBody>
          <a:bodyPr/>
          <a:lstStyle>
            <a:lvl1pPr marL="0" indent="0">
              <a:spcBef>
                <a:spcPts val="600"/>
              </a:spcBef>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3048000" y="6235607"/>
            <a:ext cx="1348398" cy="365125"/>
          </a:xfrm>
        </p:spPr>
        <p:txBody>
          <a:bodyPr/>
          <a:lstStyle>
            <a:lvl1pPr>
              <a:defRPr>
                <a:solidFill>
                  <a:schemeClr val="bg1"/>
                </a:solidFill>
              </a:defRPr>
            </a:lvl1pPr>
          </a:lstStyle>
          <a:p>
            <a:endParaRPr lang="en-US" dirty="0">
              <a:solidFill>
                <a:srgbClr val="FFFFFF"/>
              </a:solidFill>
              <a:latin typeface="Franklin Gothic Book"/>
            </a:endParaRPr>
          </a:p>
        </p:txBody>
      </p:sp>
      <p:sp>
        <p:nvSpPr>
          <p:cNvPr id="6" name="Footer Placeholder 5"/>
          <p:cNvSpPr>
            <a:spLocks noGrp="1"/>
          </p:cNvSpPr>
          <p:nvPr>
            <p:ph type="ftr" sz="quarter" idx="11"/>
          </p:nvPr>
        </p:nvSpPr>
        <p:spPr>
          <a:xfrm>
            <a:off x="381095" y="6235607"/>
            <a:ext cx="2590705" cy="365125"/>
          </a:xfrm>
        </p:spPr>
        <p:txBody>
          <a:bodyPr/>
          <a:lstStyle>
            <a:lvl1pPr>
              <a:defRPr>
                <a:solidFill>
                  <a:schemeClr val="bg1"/>
                </a:solidFill>
              </a:defRPr>
            </a:lvl1pPr>
          </a:lstStyle>
          <a:p>
            <a:endParaRPr lang="en-US" dirty="0">
              <a:solidFill>
                <a:srgbClr val="FFFFFF"/>
              </a:solidFill>
              <a:latin typeface="Franklin Gothic Book"/>
            </a:endParaRPr>
          </a:p>
        </p:txBody>
      </p:sp>
      <p:sp>
        <p:nvSpPr>
          <p:cNvPr id="7" name="Slide Number Placeholder 6"/>
          <p:cNvSpPr>
            <a:spLocks noGrp="1"/>
          </p:cNvSpPr>
          <p:nvPr>
            <p:ph type="sldNum" sz="quarter" idx="12"/>
          </p:nvPr>
        </p:nvSpPr>
        <p:spPr/>
        <p:txBody>
          <a:bodyPr/>
          <a:lstStyle/>
          <a:p>
            <a:fld id="{02456A73-CB17-B748-BD2A-A20F5DD59EC7}" type="slidenum">
              <a:rPr lang="en-US" smtClean="0">
                <a:solidFill>
                  <a:srgbClr val="FFFFFF"/>
                </a:solidFill>
                <a:latin typeface="Franklin Gothic Book"/>
              </a:rPr>
              <a:pPr/>
              <a:t>‹#›</a:t>
            </a:fld>
            <a:endParaRPr lang="en-US" dirty="0">
              <a:solidFill>
                <a:srgbClr val="FFFFFF"/>
              </a:solidFill>
              <a:latin typeface="Franklin Gothic Book"/>
            </a:endParaRPr>
          </a:p>
        </p:txBody>
      </p:sp>
      <p:sp>
        <p:nvSpPr>
          <p:cNvPr id="10" name="Rectangle 9"/>
          <p:cNvSpPr/>
          <p:nvPr/>
        </p:nvSpPr>
        <p:spPr>
          <a:xfrm>
            <a:off x="6802438" y="228600"/>
            <a:ext cx="2057400" cy="20391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rgbClr val="FFFFFF"/>
              </a:solidFill>
              <a:latin typeface="Franklin Gothic Book"/>
            </a:endParaRPr>
          </a:p>
        </p:txBody>
      </p:sp>
      <p:sp>
        <p:nvSpPr>
          <p:cNvPr id="11" name="Rectangle 10"/>
          <p:cNvSpPr/>
          <p:nvPr/>
        </p:nvSpPr>
        <p:spPr>
          <a:xfrm>
            <a:off x="4624388" y="4534726"/>
            <a:ext cx="2057400" cy="20391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rgbClr val="FFFFFF"/>
              </a:solidFill>
              <a:latin typeface="Franklin Gothic Book"/>
            </a:endParaRPr>
          </a:p>
        </p:txBody>
      </p:sp>
      <p:sp>
        <p:nvSpPr>
          <p:cNvPr id="12" name="Picture Placeholder 12"/>
          <p:cNvSpPr>
            <a:spLocks noGrp="1"/>
          </p:cNvSpPr>
          <p:nvPr>
            <p:ph type="pic" sz="quarter" idx="13"/>
          </p:nvPr>
        </p:nvSpPr>
        <p:spPr>
          <a:xfrm>
            <a:off x="4624388" y="228600"/>
            <a:ext cx="2057400" cy="2039112"/>
          </a:xfrm>
        </p:spPr>
        <p:txBody>
          <a:bodyPr/>
          <a:lstStyle>
            <a:lvl1pPr>
              <a:buNone/>
              <a:defRPr/>
            </a:lvl1pPr>
          </a:lstStyle>
          <a:p>
            <a:r>
              <a:rPr lang="en-US" dirty="0"/>
              <a:t>Drag picture to placeholder or click icon to add</a:t>
            </a:r>
            <a:endParaRPr dirty="0"/>
          </a:p>
        </p:txBody>
      </p:sp>
      <p:sp>
        <p:nvSpPr>
          <p:cNvPr id="13" name="Picture Placeholder 12"/>
          <p:cNvSpPr>
            <a:spLocks noGrp="1"/>
          </p:cNvSpPr>
          <p:nvPr>
            <p:ph type="pic" sz="quarter" idx="14"/>
          </p:nvPr>
        </p:nvSpPr>
        <p:spPr>
          <a:xfrm>
            <a:off x="4624388" y="2381663"/>
            <a:ext cx="2057400" cy="2039112"/>
          </a:xfrm>
        </p:spPr>
        <p:txBody>
          <a:bodyPr/>
          <a:lstStyle>
            <a:lvl1pPr>
              <a:buNone/>
              <a:defRPr/>
            </a:lvl1pPr>
          </a:lstStyle>
          <a:p>
            <a:r>
              <a:rPr lang="en-US" dirty="0"/>
              <a:t>Drag picture to placeholder or click icon to add</a:t>
            </a:r>
            <a:endParaRPr dirty="0"/>
          </a:p>
        </p:txBody>
      </p:sp>
      <p:sp>
        <p:nvSpPr>
          <p:cNvPr id="14" name="Picture Placeholder 12"/>
          <p:cNvSpPr>
            <a:spLocks noGrp="1"/>
          </p:cNvSpPr>
          <p:nvPr>
            <p:ph type="pic" sz="quarter" idx="15"/>
          </p:nvPr>
        </p:nvSpPr>
        <p:spPr>
          <a:xfrm>
            <a:off x="6803136" y="2381662"/>
            <a:ext cx="2057400" cy="4187952"/>
          </a:xfrm>
        </p:spPr>
        <p:txBody>
          <a:bodyPr/>
          <a:lstStyle>
            <a:lvl1pPr>
              <a:buNone/>
              <a:defRPr/>
            </a:lvl1pPr>
          </a:lstStyle>
          <a:p>
            <a:r>
              <a:rPr lang="en-US" dirty="0"/>
              <a:t>Drag picture to placeholder or click icon to add</a:t>
            </a:r>
            <a:endParaRPr dirty="0"/>
          </a:p>
        </p:txBody>
      </p:sp>
      <p:pic>
        <p:nvPicPr>
          <p:cNvPr id="15" name="Picture 14" descr="WFU_Univ_White_Shield-only.eps"/>
          <p:cNvPicPr>
            <a:picLocks noChangeAspect="1"/>
          </p:cNvPicPr>
          <p:nvPr/>
        </p:nvPicPr>
        <p:blipFill>
          <a:blip r:embed="rId2">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499325" y="415259"/>
            <a:ext cx="480425" cy="480425"/>
          </a:xfrm>
          <a:prstGeom prst="rect">
            <a:avLst/>
          </a:prstGeom>
        </p:spPr>
      </p:pic>
      <p:pic>
        <p:nvPicPr>
          <p:cNvPr id="16" name="Picture 15" descr="WFU_Univ_White_Shield-only.eps"/>
          <p:cNvPicPr>
            <a:picLocks noChangeAspect="1"/>
          </p:cNvPicPr>
          <p:nvPr/>
        </p:nvPicPr>
        <p:blipFill>
          <a:blip r:embed="rId2">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499325" y="415259"/>
            <a:ext cx="480425" cy="480425"/>
          </a:xfrm>
          <a:prstGeom prst="rect">
            <a:avLst/>
          </a:prstGeom>
        </p:spPr>
      </p:pic>
      <p:pic>
        <p:nvPicPr>
          <p:cNvPr id="17" name="Picture 16" descr="WFU_Univ_White_Shield-only.eps"/>
          <p:cNvPicPr>
            <a:picLocks noChangeAspect="1"/>
          </p:cNvPicPr>
          <p:nvPr/>
        </p:nvPicPr>
        <p:blipFill>
          <a:blip r:embed="rId2">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499325" y="415259"/>
            <a:ext cx="480425" cy="480425"/>
          </a:xfrm>
          <a:prstGeom prst="rect">
            <a:avLst/>
          </a:prstGeom>
        </p:spPr>
      </p:pic>
    </p:spTree>
    <p:extLst>
      <p:ext uri="{BB962C8B-B14F-4D97-AF65-F5344CB8AC3E}">
        <p14:creationId xmlns:p14="http://schemas.microsoft.com/office/powerpoint/2010/main" val="409906421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3 Pictures with Caption, Alt.">
    <p:spTree>
      <p:nvGrpSpPr>
        <p:cNvPr id="1" name=""/>
        <p:cNvGrpSpPr/>
        <p:nvPr/>
      </p:nvGrpSpPr>
      <p:grpSpPr>
        <a:xfrm>
          <a:off x="0" y="0"/>
          <a:ext cx="0" cy="0"/>
          <a:chOff x="0" y="0"/>
          <a:chExt cx="0" cy="0"/>
        </a:xfrm>
      </p:grpSpPr>
      <p:sp>
        <p:nvSpPr>
          <p:cNvPr id="11" name="Rectangle 10"/>
          <p:cNvSpPr/>
          <p:nvPr/>
        </p:nvSpPr>
        <p:spPr>
          <a:xfrm>
            <a:off x="8166847" y="282573"/>
            <a:ext cx="685800" cy="3022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rgbClr val="FFFFFF"/>
              </a:solidFill>
              <a:latin typeface="Franklin Gothic Book"/>
            </a:endParaRPr>
          </a:p>
        </p:txBody>
      </p:sp>
      <p:sp>
        <p:nvSpPr>
          <p:cNvPr id="2" name="Title 1"/>
          <p:cNvSpPr>
            <a:spLocks noGrp="1"/>
          </p:cNvSpPr>
          <p:nvPr>
            <p:ph type="title"/>
          </p:nvPr>
        </p:nvSpPr>
        <p:spPr>
          <a:xfrm>
            <a:off x="4953000" y="3124200"/>
            <a:ext cx="3108960" cy="871538"/>
          </a:xfrm>
        </p:spPr>
        <p:txBody>
          <a:bodyPr anchor="b">
            <a:normAutofit/>
          </a:bodyPr>
          <a:lstStyle>
            <a:lvl1pPr algn="l">
              <a:defRPr sz="2600" b="0"/>
            </a:lvl1pPr>
          </a:lstStyle>
          <a:p>
            <a:r>
              <a:rPr lang="en-US"/>
              <a:t>Click to edit Master title style</a:t>
            </a:r>
            <a:endParaRPr/>
          </a:p>
        </p:txBody>
      </p:sp>
      <p:sp>
        <p:nvSpPr>
          <p:cNvPr id="3" name="Picture Placeholder 2"/>
          <p:cNvSpPr>
            <a:spLocks noGrp="1"/>
          </p:cNvSpPr>
          <p:nvPr>
            <p:ph type="pic" idx="1"/>
          </p:nvPr>
        </p:nvSpPr>
        <p:spPr>
          <a:xfrm>
            <a:off x="277905" y="2365248"/>
            <a:ext cx="4240119" cy="418795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Drag picture to placeholder or click icon to add</a:t>
            </a:r>
            <a:endParaRPr dirty="0"/>
          </a:p>
        </p:txBody>
      </p:sp>
      <p:sp>
        <p:nvSpPr>
          <p:cNvPr id="4" name="Text Placeholder 3"/>
          <p:cNvSpPr>
            <a:spLocks noGrp="1"/>
          </p:cNvSpPr>
          <p:nvPr>
            <p:ph type="body" sz="half" idx="2"/>
          </p:nvPr>
        </p:nvSpPr>
        <p:spPr>
          <a:xfrm>
            <a:off x="4953000" y="3995737"/>
            <a:ext cx="3108960" cy="2147888"/>
          </a:xfrm>
        </p:spPr>
        <p:txBody>
          <a:bodyPr/>
          <a:lstStyle>
            <a:lvl1pPr marL="0" indent="0">
              <a:spcBef>
                <a:spcPts val="600"/>
              </a:spcBef>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7391399" y="6423585"/>
            <a:ext cx="1537447" cy="365125"/>
          </a:xfrm>
        </p:spPr>
        <p:txBody>
          <a:bodyPr/>
          <a:lstStyle/>
          <a:p>
            <a:endParaRPr lang="en-US" dirty="0">
              <a:solidFill>
                <a:srgbClr val="000000">
                  <a:lumMod val="65000"/>
                  <a:lumOff val="35000"/>
                </a:srgbClr>
              </a:solidFill>
              <a:latin typeface="Franklin Gothic Book"/>
            </a:endParaRPr>
          </a:p>
        </p:txBody>
      </p:sp>
      <p:sp>
        <p:nvSpPr>
          <p:cNvPr id="6" name="Footer Placeholder 5"/>
          <p:cNvSpPr>
            <a:spLocks noGrp="1"/>
          </p:cNvSpPr>
          <p:nvPr>
            <p:ph type="ftr" sz="quarter" idx="11"/>
          </p:nvPr>
        </p:nvSpPr>
        <p:spPr>
          <a:xfrm>
            <a:off x="4191000" y="6423585"/>
            <a:ext cx="3005138" cy="365125"/>
          </a:xfrm>
        </p:spPr>
        <p:txBody>
          <a:bodyPr/>
          <a:lstStyle/>
          <a:p>
            <a:endParaRPr lang="en-US" dirty="0">
              <a:solidFill>
                <a:srgbClr val="000000">
                  <a:lumMod val="65000"/>
                  <a:lumOff val="35000"/>
                </a:srgbClr>
              </a:solidFill>
              <a:latin typeface="Franklin Gothic Book"/>
            </a:endParaRPr>
          </a:p>
        </p:txBody>
      </p:sp>
      <p:sp>
        <p:nvSpPr>
          <p:cNvPr id="7" name="Slide Number Placeholder 6"/>
          <p:cNvSpPr>
            <a:spLocks noGrp="1"/>
          </p:cNvSpPr>
          <p:nvPr>
            <p:ph type="sldNum" sz="quarter" idx="12"/>
          </p:nvPr>
        </p:nvSpPr>
        <p:spPr/>
        <p:txBody>
          <a:bodyPr/>
          <a:lstStyle/>
          <a:p>
            <a:fld id="{02456A73-CB17-B748-BD2A-A20F5DD59EC7}" type="slidenum">
              <a:rPr lang="en-US" smtClean="0">
                <a:solidFill>
                  <a:srgbClr val="FFFFFF"/>
                </a:solidFill>
                <a:latin typeface="Franklin Gothic Book"/>
              </a:rPr>
              <a:pPr/>
              <a:t>‹#›</a:t>
            </a:fld>
            <a:endParaRPr lang="en-US" dirty="0">
              <a:solidFill>
                <a:srgbClr val="FFFFFF"/>
              </a:solidFill>
              <a:latin typeface="Franklin Gothic Book"/>
            </a:endParaRPr>
          </a:p>
        </p:txBody>
      </p:sp>
      <p:sp>
        <p:nvSpPr>
          <p:cNvPr id="14" name="Picture Placeholder 12"/>
          <p:cNvSpPr>
            <a:spLocks noGrp="1"/>
          </p:cNvSpPr>
          <p:nvPr>
            <p:ph type="pic" sz="quarter" idx="13"/>
          </p:nvPr>
        </p:nvSpPr>
        <p:spPr>
          <a:xfrm>
            <a:off x="277905" y="228600"/>
            <a:ext cx="2057400" cy="2039112"/>
          </a:xfrm>
        </p:spPr>
        <p:txBody>
          <a:bodyPr/>
          <a:lstStyle>
            <a:lvl1pPr>
              <a:buNone/>
              <a:defRPr/>
            </a:lvl1pPr>
          </a:lstStyle>
          <a:p>
            <a:r>
              <a:rPr lang="en-US" dirty="0"/>
              <a:t>Drag picture to placeholder or click icon to add</a:t>
            </a:r>
            <a:endParaRPr dirty="0"/>
          </a:p>
        </p:txBody>
      </p:sp>
      <p:sp>
        <p:nvSpPr>
          <p:cNvPr id="15" name="Picture Placeholder 12"/>
          <p:cNvSpPr>
            <a:spLocks noGrp="1"/>
          </p:cNvSpPr>
          <p:nvPr>
            <p:ph type="pic" sz="quarter" idx="14"/>
          </p:nvPr>
        </p:nvSpPr>
        <p:spPr>
          <a:xfrm>
            <a:off x="2460625" y="228600"/>
            <a:ext cx="2057400" cy="2039112"/>
          </a:xfrm>
        </p:spPr>
        <p:txBody>
          <a:bodyPr/>
          <a:lstStyle>
            <a:lvl1pPr>
              <a:buNone/>
              <a:defRPr/>
            </a:lvl1pPr>
          </a:lstStyle>
          <a:p>
            <a:r>
              <a:rPr lang="en-US" dirty="0"/>
              <a:t>Drag picture to placeholder or click icon to add</a:t>
            </a:r>
            <a:endParaRPr dirty="0"/>
          </a:p>
        </p:txBody>
      </p:sp>
      <p:pic>
        <p:nvPicPr>
          <p:cNvPr id="13" name="Picture 12" descr="WFU_Univ_Black_Shield-only.eps"/>
          <p:cNvPicPr>
            <a:picLocks noChangeAspect="1"/>
          </p:cNvPicPr>
          <p:nvPr/>
        </p:nvPicPr>
        <p:blipFill>
          <a:blip r:embed="rId2" cstate="print">
            <a:duotone>
              <a:schemeClr val="accent1">
                <a:shade val="45000"/>
                <a:satMod val="135000"/>
              </a:schemeClr>
              <a:prstClr val="white"/>
            </a:duotone>
            <a:lum bright="35000"/>
            <a:extLst>
              <a:ext uri="{28A0092B-C50C-407E-A947-70E740481C1C}">
                <a14:useLocalDpi xmlns:a14="http://schemas.microsoft.com/office/drawing/2010/main"/>
              </a:ext>
            </a:extLst>
          </a:blip>
          <a:stretch>
            <a:fillRect/>
          </a:stretch>
        </p:blipFill>
        <p:spPr>
          <a:xfrm>
            <a:off x="8332536" y="707766"/>
            <a:ext cx="355191" cy="355191"/>
          </a:xfrm>
          <a:prstGeom prst="rect">
            <a:avLst/>
          </a:prstGeom>
        </p:spPr>
      </p:pic>
      <p:pic>
        <p:nvPicPr>
          <p:cNvPr id="12" name="Picture 11" descr="WFU_Univ_Black_Shield-only.eps"/>
          <p:cNvPicPr>
            <a:picLocks noChangeAspect="1"/>
          </p:cNvPicPr>
          <p:nvPr/>
        </p:nvPicPr>
        <p:blipFill>
          <a:blip r:embed="rId2" cstate="print">
            <a:duotone>
              <a:schemeClr val="accent1">
                <a:shade val="45000"/>
                <a:satMod val="135000"/>
              </a:schemeClr>
              <a:prstClr val="white"/>
            </a:duotone>
            <a:lum bright="35000"/>
            <a:extLst>
              <a:ext uri="{28A0092B-C50C-407E-A947-70E740481C1C}">
                <a14:useLocalDpi xmlns:a14="http://schemas.microsoft.com/office/drawing/2010/main"/>
              </a:ext>
            </a:extLst>
          </a:blip>
          <a:stretch>
            <a:fillRect/>
          </a:stretch>
        </p:blipFill>
        <p:spPr>
          <a:xfrm>
            <a:off x="8332536" y="707766"/>
            <a:ext cx="355191" cy="355191"/>
          </a:xfrm>
          <a:prstGeom prst="rect">
            <a:avLst/>
          </a:prstGeom>
        </p:spPr>
      </p:pic>
    </p:spTree>
    <p:extLst>
      <p:ext uri="{BB962C8B-B14F-4D97-AF65-F5344CB8AC3E}">
        <p14:creationId xmlns:p14="http://schemas.microsoft.com/office/powerpoint/2010/main" val="17135204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7" name="Rectangle 6"/>
          <p:cNvSpPr/>
          <p:nvPr/>
        </p:nvSpPr>
        <p:spPr>
          <a:xfrm>
            <a:off x="8210550" y="282574"/>
            <a:ext cx="642097"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rgbClr val="FFFFFF"/>
              </a:solidFill>
              <a:latin typeface="Franklin Gothic Book"/>
            </a:endParaRPr>
          </a:p>
        </p:txBody>
      </p:sp>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11"/>
          </p:nvPr>
        </p:nvSpPr>
        <p:spPr/>
        <p:txBody>
          <a:bodyPr/>
          <a:lstStyle/>
          <a:p>
            <a:endParaRPr lang="en-US" dirty="0">
              <a:solidFill>
                <a:srgbClr val="000000">
                  <a:lumMod val="65000"/>
                  <a:lumOff val="35000"/>
                </a:srgbClr>
              </a:solidFill>
              <a:latin typeface="Franklin Gothic Book"/>
            </a:endParaRPr>
          </a:p>
        </p:txBody>
      </p:sp>
      <p:sp>
        <p:nvSpPr>
          <p:cNvPr id="6" name="Slide Number Placeholder 5"/>
          <p:cNvSpPr>
            <a:spLocks noGrp="1"/>
          </p:cNvSpPr>
          <p:nvPr>
            <p:ph type="sldNum" sz="quarter" idx="12"/>
          </p:nvPr>
        </p:nvSpPr>
        <p:spPr>
          <a:xfrm>
            <a:off x="8374809" y="6426787"/>
            <a:ext cx="554038" cy="365125"/>
          </a:xfrm>
        </p:spPr>
        <p:txBody>
          <a:bodyPr/>
          <a:lstStyle>
            <a:lvl1pPr>
              <a:defRPr>
                <a:solidFill>
                  <a:schemeClr val="tx1">
                    <a:lumMod val="65000"/>
                    <a:lumOff val="35000"/>
                  </a:schemeClr>
                </a:solidFill>
              </a:defRPr>
            </a:lvl1pPr>
          </a:lstStyle>
          <a:p>
            <a:fld id="{02456A73-CB17-B748-BD2A-A20F5DD59EC7}" type="slidenum">
              <a:rPr lang="en-US" smtClean="0"/>
              <a:pPr/>
              <a:t>‹#›</a:t>
            </a:fld>
            <a:endParaRPr lang="en-US" dirty="0"/>
          </a:p>
        </p:txBody>
      </p:sp>
      <p:sp>
        <p:nvSpPr>
          <p:cNvPr id="10" name="Rectangle 9"/>
          <p:cNvSpPr/>
          <p:nvPr/>
        </p:nvSpPr>
        <p:spPr>
          <a:xfrm>
            <a:off x="8068235" y="282574"/>
            <a:ext cx="91440" cy="16002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rgbClr val="FFFFFF"/>
              </a:solidFill>
              <a:latin typeface="Franklin Gothic Book"/>
            </a:endParaRPr>
          </a:p>
        </p:txBody>
      </p:sp>
      <p:pic>
        <p:nvPicPr>
          <p:cNvPr id="12" name="Picture 11" descr="WFU_Univ_White_Shield-only.eps"/>
          <p:cNvPicPr>
            <a:picLocks noChangeAspect="1"/>
          </p:cNvPicPr>
          <p:nvPr/>
        </p:nvPicPr>
        <p:blipFill>
          <a:blip r:embed="rId2" cstate="print">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8345904" y="1400284"/>
            <a:ext cx="356520" cy="356520"/>
          </a:xfrm>
          <a:prstGeom prst="rect">
            <a:avLst/>
          </a:prstGeom>
        </p:spPr>
      </p:pic>
      <p:pic>
        <p:nvPicPr>
          <p:cNvPr id="11" name="Picture 10" descr="WFU_Univ_White_Shield-only.eps"/>
          <p:cNvPicPr>
            <a:picLocks noChangeAspect="1"/>
          </p:cNvPicPr>
          <p:nvPr/>
        </p:nvPicPr>
        <p:blipFill>
          <a:blip r:embed="rId2" cstate="print">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8345904" y="1400284"/>
            <a:ext cx="356520" cy="356520"/>
          </a:xfrm>
          <a:prstGeom prst="rect">
            <a:avLst/>
          </a:prstGeom>
        </p:spPr>
      </p:pic>
    </p:spTree>
    <p:extLst>
      <p:ext uri="{BB962C8B-B14F-4D97-AF65-F5344CB8AC3E}">
        <p14:creationId xmlns:p14="http://schemas.microsoft.com/office/powerpoint/2010/main" val="392089837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le and Vertical Text">
    <p:spTree>
      <p:nvGrpSpPr>
        <p:cNvPr id="1" name=""/>
        <p:cNvGrpSpPr/>
        <p:nvPr/>
      </p:nvGrpSpPr>
      <p:grpSpPr>
        <a:xfrm>
          <a:off x="0" y="0"/>
          <a:ext cx="0" cy="0"/>
          <a:chOff x="0" y="0"/>
          <a:chExt cx="0" cy="0"/>
        </a:xfrm>
      </p:grpSpPr>
      <p:sp>
        <p:nvSpPr>
          <p:cNvPr id="7" name="Rectangle 6"/>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rgbClr val="FFFFFF"/>
              </a:solidFill>
              <a:latin typeface="Franklin Gothic Book"/>
            </a:endParaRPr>
          </a:p>
        </p:txBody>
      </p:sp>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10"/>
          </p:nvPr>
        </p:nvSpPr>
        <p:spPr/>
        <p:txBody>
          <a:bodyPr/>
          <a:lstStyle/>
          <a:p>
            <a:endParaRPr lang="en-US" dirty="0">
              <a:solidFill>
                <a:srgbClr val="000000">
                  <a:lumMod val="65000"/>
                  <a:lumOff val="35000"/>
                </a:srgbClr>
              </a:solidFill>
              <a:latin typeface="Franklin Gothic Book"/>
            </a:endParaRPr>
          </a:p>
        </p:txBody>
      </p:sp>
      <p:sp>
        <p:nvSpPr>
          <p:cNvPr id="5" name="Footer Placeholder 4"/>
          <p:cNvSpPr>
            <a:spLocks noGrp="1"/>
          </p:cNvSpPr>
          <p:nvPr>
            <p:ph type="ftr" sz="quarter" idx="11"/>
          </p:nvPr>
        </p:nvSpPr>
        <p:spPr/>
        <p:txBody>
          <a:bodyPr/>
          <a:lstStyle/>
          <a:p>
            <a:endParaRPr lang="en-US" dirty="0">
              <a:solidFill>
                <a:srgbClr val="000000">
                  <a:lumMod val="65000"/>
                  <a:lumOff val="35000"/>
                </a:srgbClr>
              </a:solidFill>
              <a:latin typeface="Franklin Gothic Book"/>
            </a:endParaRPr>
          </a:p>
        </p:txBody>
      </p:sp>
      <p:sp>
        <p:nvSpPr>
          <p:cNvPr id="6" name="Slide Number Placeholder 5"/>
          <p:cNvSpPr>
            <a:spLocks noGrp="1"/>
          </p:cNvSpPr>
          <p:nvPr>
            <p:ph type="sldNum" sz="quarter" idx="12"/>
          </p:nvPr>
        </p:nvSpPr>
        <p:spPr/>
        <p:txBody>
          <a:bodyPr/>
          <a:lstStyle/>
          <a:p>
            <a:fld id="{02456A73-CB17-B748-BD2A-A20F5DD59EC7}" type="slidenum">
              <a:rPr lang="en-US" smtClean="0">
                <a:solidFill>
                  <a:srgbClr val="FFFFFF"/>
                </a:solidFill>
                <a:latin typeface="Franklin Gothic Book"/>
              </a:rPr>
              <a:pPr/>
              <a:t>‹#›</a:t>
            </a:fld>
            <a:endParaRPr lang="en-US" dirty="0">
              <a:solidFill>
                <a:srgbClr val="FFFFFF"/>
              </a:solidFill>
              <a:latin typeface="Franklin Gothic Book"/>
            </a:endParaRPr>
          </a:p>
        </p:txBody>
      </p:sp>
      <p:pic>
        <p:nvPicPr>
          <p:cNvPr id="12" name="Picture 11" descr="WFU_Univ_White_Shield-only.eps"/>
          <p:cNvPicPr>
            <a:picLocks noChangeAspect="1"/>
          </p:cNvPicPr>
          <p:nvPr/>
        </p:nvPicPr>
        <p:blipFill>
          <a:blip r:embed="rId2" cstate="print">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8345904" y="1400284"/>
            <a:ext cx="356520" cy="356520"/>
          </a:xfrm>
          <a:prstGeom prst="rect">
            <a:avLst/>
          </a:prstGeom>
        </p:spPr>
      </p:pic>
      <p:pic>
        <p:nvPicPr>
          <p:cNvPr id="9" name="Picture 8" descr="WFU_Univ_White_Shield-only.eps"/>
          <p:cNvPicPr>
            <a:picLocks noChangeAspect="1"/>
          </p:cNvPicPr>
          <p:nvPr/>
        </p:nvPicPr>
        <p:blipFill>
          <a:blip r:embed="rId2" cstate="print">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8345904" y="1400284"/>
            <a:ext cx="356520" cy="356520"/>
          </a:xfrm>
          <a:prstGeom prst="rect">
            <a:avLst/>
          </a:prstGeom>
        </p:spPr>
      </p:pic>
    </p:spTree>
    <p:extLst>
      <p:ext uri="{BB962C8B-B14F-4D97-AF65-F5344CB8AC3E}">
        <p14:creationId xmlns:p14="http://schemas.microsoft.com/office/powerpoint/2010/main" val="377257931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Vertical Title and Text">
    <p:spTree>
      <p:nvGrpSpPr>
        <p:cNvPr id="1" name=""/>
        <p:cNvGrpSpPr/>
        <p:nvPr/>
      </p:nvGrpSpPr>
      <p:grpSpPr>
        <a:xfrm>
          <a:off x="0" y="0"/>
          <a:ext cx="0" cy="0"/>
          <a:chOff x="0" y="0"/>
          <a:chExt cx="0" cy="0"/>
        </a:xfrm>
      </p:grpSpPr>
      <p:sp>
        <p:nvSpPr>
          <p:cNvPr id="10" name="Rectangle 9"/>
          <p:cNvSpPr/>
          <p:nvPr/>
        </p:nvSpPr>
        <p:spPr>
          <a:xfrm>
            <a:off x="8166847" y="282573"/>
            <a:ext cx="685800" cy="3022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rgbClr val="FFFFFF"/>
              </a:solidFill>
              <a:latin typeface="Franklin Gothic Book"/>
            </a:endParaRPr>
          </a:p>
        </p:txBody>
      </p:sp>
      <p:sp>
        <p:nvSpPr>
          <p:cNvPr id="2" name="Vertical Title 1"/>
          <p:cNvSpPr>
            <a:spLocks noGrp="1"/>
          </p:cNvSpPr>
          <p:nvPr>
            <p:ph type="title" orient="vert"/>
          </p:nvPr>
        </p:nvSpPr>
        <p:spPr>
          <a:xfrm>
            <a:off x="7995772" y="954742"/>
            <a:ext cx="681318" cy="5171422"/>
          </a:xfrm>
        </p:spPr>
        <p:txBody>
          <a:bodyPr vert="eaVert" anchor="t" anchorCtr="0"/>
          <a:lstStyle/>
          <a:p>
            <a:r>
              <a:rPr lang="en-US"/>
              <a:t>Click to edit Master title style</a:t>
            </a:r>
            <a:endParaRPr/>
          </a:p>
        </p:txBody>
      </p:sp>
      <p:sp>
        <p:nvSpPr>
          <p:cNvPr id="3" name="Vertical Text Placeholder 2"/>
          <p:cNvSpPr>
            <a:spLocks noGrp="1"/>
          </p:cNvSpPr>
          <p:nvPr>
            <p:ph type="body" orient="vert" idx="1"/>
          </p:nvPr>
        </p:nvSpPr>
        <p:spPr>
          <a:xfrm>
            <a:off x="457200" y="958756"/>
            <a:ext cx="6858000" cy="5184869"/>
          </a:xfrm>
        </p:spPr>
        <p:txBody>
          <a:bodyPr vert="eaVert"/>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10"/>
          </p:nvPr>
        </p:nvSpPr>
        <p:spPr/>
        <p:txBody>
          <a:bodyPr/>
          <a:lstStyle/>
          <a:p>
            <a:endParaRPr lang="en-US" dirty="0">
              <a:solidFill>
                <a:srgbClr val="000000">
                  <a:lumMod val="65000"/>
                  <a:lumOff val="35000"/>
                </a:srgbClr>
              </a:solidFill>
              <a:latin typeface="Franklin Gothic Book"/>
            </a:endParaRPr>
          </a:p>
        </p:txBody>
      </p:sp>
      <p:sp>
        <p:nvSpPr>
          <p:cNvPr id="5" name="Footer Placeholder 4"/>
          <p:cNvSpPr>
            <a:spLocks noGrp="1"/>
          </p:cNvSpPr>
          <p:nvPr>
            <p:ph type="ftr" sz="quarter" idx="11"/>
          </p:nvPr>
        </p:nvSpPr>
        <p:spPr/>
        <p:txBody>
          <a:bodyPr/>
          <a:lstStyle/>
          <a:p>
            <a:endParaRPr lang="en-US" dirty="0">
              <a:solidFill>
                <a:srgbClr val="000000">
                  <a:lumMod val="65000"/>
                  <a:lumOff val="35000"/>
                </a:srgbClr>
              </a:solidFill>
              <a:latin typeface="Franklin Gothic Book"/>
            </a:endParaRPr>
          </a:p>
        </p:txBody>
      </p:sp>
      <p:sp>
        <p:nvSpPr>
          <p:cNvPr id="6" name="Slide Number Placeholder 5"/>
          <p:cNvSpPr>
            <a:spLocks noGrp="1"/>
          </p:cNvSpPr>
          <p:nvPr>
            <p:ph type="sldNum" sz="quarter" idx="12"/>
          </p:nvPr>
        </p:nvSpPr>
        <p:spPr/>
        <p:txBody>
          <a:bodyPr/>
          <a:lstStyle/>
          <a:p>
            <a:fld id="{02456A73-CB17-B748-BD2A-A20F5DD59EC7}" type="slidenum">
              <a:rPr lang="en-US" smtClean="0">
                <a:solidFill>
                  <a:srgbClr val="FFFFFF"/>
                </a:solidFill>
                <a:latin typeface="Franklin Gothic Book"/>
              </a:rPr>
              <a:pPr/>
              <a:t>‹#›</a:t>
            </a:fld>
            <a:endParaRPr lang="en-US" dirty="0">
              <a:solidFill>
                <a:srgbClr val="FFFFFF"/>
              </a:solidFill>
              <a:latin typeface="Franklin Gothic Book"/>
            </a:endParaRPr>
          </a:p>
        </p:txBody>
      </p:sp>
      <p:pic>
        <p:nvPicPr>
          <p:cNvPr id="9" name="Picture 8" descr="WFU_Univ_Black_Shield-only.eps"/>
          <p:cNvPicPr>
            <a:picLocks noChangeAspect="1"/>
          </p:cNvPicPr>
          <p:nvPr/>
        </p:nvPicPr>
        <p:blipFill>
          <a:blip r:embed="rId2" cstate="print">
            <a:duotone>
              <a:schemeClr val="accent1">
                <a:shade val="45000"/>
                <a:satMod val="135000"/>
              </a:schemeClr>
              <a:prstClr val="white"/>
            </a:duotone>
            <a:lum bright="35000"/>
            <a:extLst>
              <a:ext uri="{28A0092B-C50C-407E-A947-70E740481C1C}">
                <a14:useLocalDpi xmlns:a14="http://schemas.microsoft.com/office/drawing/2010/main"/>
              </a:ext>
            </a:extLst>
          </a:blip>
          <a:stretch>
            <a:fillRect/>
          </a:stretch>
        </p:blipFill>
        <p:spPr>
          <a:xfrm rot="5400000">
            <a:off x="7667317" y="265536"/>
            <a:ext cx="355191" cy="355191"/>
          </a:xfrm>
          <a:prstGeom prst="rect">
            <a:avLst/>
          </a:prstGeom>
        </p:spPr>
      </p:pic>
      <p:pic>
        <p:nvPicPr>
          <p:cNvPr id="11" name="Picture 10" descr="WFU_Univ_Black_Shield-only.eps"/>
          <p:cNvPicPr>
            <a:picLocks noChangeAspect="1"/>
          </p:cNvPicPr>
          <p:nvPr/>
        </p:nvPicPr>
        <p:blipFill>
          <a:blip r:embed="rId2" cstate="print">
            <a:duotone>
              <a:schemeClr val="accent1">
                <a:shade val="45000"/>
                <a:satMod val="135000"/>
              </a:schemeClr>
              <a:prstClr val="white"/>
            </a:duotone>
            <a:lum bright="35000"/>
            <a:extLst>
              <a:ext uri="{28A0092B-C50C-407E-A947-70E740481C1C}">
                <a14:useLocalDpi xmlns:a14="http://schemas.microsoft.com/office/drawing/2010/main"/>
              </a:ext>
            </a:extLst>
          </a:blip>
          <a:stretch>
            <a:fillRect/>
          </a:stretch>
        </p:blipFill>
        <p:spPr>
          <a:xfrm rot="5400000">
            <a:off x="7667317" y="265536"/>
            <a:ext cx="355191" cy="355191"/>
          </a:xfrm>
          <a:prstGeom prst="rect">
            <a:avLst/>
          </a:prstGeom>
        </p:spPr>
      </p:pic>
    </p:spTree>
    <p:extLst>
      <p:ext uri="{BB962C8B-B14F-4D97-AF65-F5344CB8AC3E}">
        <p14:creationId xmlns:p14="http://schemas.microsoft.com/office/powerpoint/2010/main" val="237199932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1_3 Col Comparison">
    <p:spTree>
      <p:nvGrpSpPr>
        <p:cNvPr id="1" name=""/>
        <p:cNvGrpSpPr/>
        <p:nvPr/>
      </p:nvGrpSpPr>
      <p:grpSpPr>
        <a:xfrm>
          <a:off x="0" y="0"/>
          <a:ext cx="0" cy="0"/>
          <a:chOff x="0" y="0"/>
          <a:chExt cx="0" cy="0"/>
        </a:xfrm>
      </p:grpSpPr>
      <p:sp>
        <p:nvSpPr>
          <p:cNvPr id="10" name="Rectangle 9"/>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rgbClr val="FFFFFF"/>
              </a:solidFill>
              <a:latin typeface="Franklin Gothic Book"/>
            </a:endParaRPr>
          </a:p>
        </p:txBody>
      </p:sp>
      <p:sp>
        <p:nvSpPr>
          <p:cNvPr id="2" name="Title 1"/>
          <p:cNvSpPr>
            <a:spLocks noGrp="1"/>
          </p:cNvSpPr>
          <p:nvPr>
            <p:ph type="title"/>
          </p:nvPr>
        </p:nvSpPr>
        <p:spPr/>
        <p:txBody>
          <a:bodyPr/>
          <a:lstStyle>
            <a:lvl1pPr>
              <a:defRPr/>
            </a:lvl1pPr>
          </a:lstStyle>
          <a:p>
            <a:r>
              <a:rPr lang="en-US"/>
              <a:t>Click to edit Master title style</a:t>
            </a:r>
            <a:endParaRPr/>
          </a:p>
        </p:txBody>
      </p:sp>
      <p:sp>
        <p:nvSpPr>
          <p:cNvPr id="4" name="Content Placeholder 3"/>
          <p:cNvSpPr>
            <a:spLocks noGrp="1"/>
          </p:cNvSpPr>
          <p:nvPr>
            <p:ph sz="half" idx="2"/>
          </p:nvPr>
        </p:nvSpPr>
        <p:spPr>
          <a:xfrm>
            <a:off x="497541" y="2447365"/>
            <a:ext cx="2617301" cy="3678797"/>
          </a:xfrm>
        </p:spPr>
        <p:txBody>
          <a:bodyPr>
            <a:normAutofit/>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6" name="Content Placeholder 5"/>
          <p:cNvSpPr>
            <a:spLocks noGrp="1"/>
          </p:cNvSpPr>
          <p:nvPr>
            <p:ph sz="quarter" idx="4"/>
          </p:nvPr>
        </p:nvSpPr>
        <p:spPr>
          <a:xfrm>
            <a:off x="3251357" y="2447365"/>
            <a:ext cx="2630748" cy="3678797"/>
          </a:xfrm>
        </p:spPr>
        <p:txBody>
          <a:bodyPr>
            <a:normAutofit/>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7" name="Date Placeholder 6"/>
          <p:cNvSpPr>
            <a:spLocks noGrp="1"/>
          </p:cNvSpPr>
          <p:nvPr>
            <p:ph type="dt" sz="half" idx="10"/>
          </p:nvPr>
        </p:nvSpPr>
        <p:spPr/>
        <p:txBody>
          <a:bodyPr/>
          <a:lstStyle/>
          <a:p>
            <a:endParaRPr lang="en-US" dirty="0">
              <a:solidFill>
                <a:srgbClr val="000000">
                  <a:lumMod val="65000"/>
                  <a:lumOff val="35000"/>
                </a:srgbClr>
              </a:solidFill>
              <a:latin typeface="Franklin Gothic Book"/>
            </a:endParaRPr>
          </a:p>
        </p:txBody>
      </p:sp>
      <p:sp>
        <p:nvSpPr>
          <p:cNvPr id="8" name="Footer Placeholder 7"/>
          <p:cNvSpPr>
            <a:spLocks noGrp="1"/>
          </p:cNvSpPr>
          <p:nvPr>
            <p:ph type="ftr" sz="quarter" idx="11"/>
          </p:nvPr>
        </p:nvSpPr>
        <p:spPr/>
        <p:txBody>
          <a:bodyPr/>
          <a:lstStyle/>
          <a:p>
            <a:endParaRPr lang="en-US" dirty="0">
              <a:solidFill>
                <a:srgbClr val="000000">
                  <a:lumMod val="65000"/>
                  <a:lumOff val="35000"/>
                </a:srgbClr>
              </a:solidFill>
              <a:latin typeface="Franklin Gothic Book"/>
            </a:endParaRPr>
          </a:p>
        </p:txBody>
      </p:sp>
      <p:sp>
        <p:nvSpPr>
          <p:cNvPr id="9" name="Slide Number Placeholder 8"/>
          <p:cNvSpPr>
            <a:spLocks noGrp="1"/>
          </p:cNvSpPr>
          <p:nvPr>
            <p:ph type="sldNum" sz="quarter" idx="12"/>
          </p:nvPr>
        </p:nvSpPr>
        <p:spPr/>
        <p:txBody>
          <a:bodyPr/>
          <a:lstStyle/>
          <a:p>
            <a:fld id="{02456A73-CB17-B748-BD2A-A20F5DD59EC7}" type="slidenum">
              <a:rPr lang="en-US" smtClean="0">
                <a:solidFill>
                  <a:srgbClr val="FFFFFF"/>
                </a:solidFill>
                <a:latin typeface="Franklin Gothic Book"/>
              </a:rPr>
              <a:pPr/>
              <a:t>‹#›</a:t>
            </a:fld>
            <a:endParaRPr lang="en-US" dirty="0">
              <a:solidFill>
                <a:srgbClr val="FFFFFF"/>
              </a:solidFill>
              <a:latin typeface="Franklin Gothic Book"/>
            </a:endParaRPr>
          </a:p>
        </p:txBody>
      </p:sp>
      <p:sp>
        <p:nvSpPr>
          <p:cNvPr id="3" name="Text Placeholder 2"/>
          <p:cNvSpPr>
            <a:spLocks noGrp="1"/>
          </p:cNvSpPr>
          <p:nvPr>
            <p:ph type="body" idx="1"/>
          </p:nvPr>
        </p:nvSpPr>
        <p:spPr>
          <a:xfrm>
            <a:off x="497541" y="2070847"/>
            <a:ext cx="2617301" cy="322729"/>
          </a:xfrm>
          <a:prstGeom prst="rect">
            <a:avLst/>
          </a:prstGeom>
          <a:solidFill>
            <a:schemeClr val="accent3"/>
          </a:solidFill>
        </p:spPr>
        <p:txBody>
          <a:bodyPr tIns="0" bIns="0" anchor="ctr" anchorCtr="0">
            <a:noAutofit/>
          </a:bodyPr>
          <a:lstStyle>
            <a:lvl1pPr marL="0" indent="0" algn="ctr">
              <a:spcBef>
                <a:spcPts val="0"/>
              </a:spcBef>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p:cNvSpPr>
            <a:spLocks noGrp="1"/>
          </p:cNvSpPr>
          <p:nvPr>
            <p:ph type="body" sz="quarter" idx="3"/>
          </p:nvPr>
        </p:nvSpPr>
        <p:spPr>
          <a:xfrm>
            <a:off x="3251357" y="2070847"/>
            <a:ext cx="2630748" cy="322729"/>
          </a:xfrm>
          <a:prstGeom prst="rect">
            <a:avLst/>
          </a:prstGeom>
          <a:solidFill>
            <a:schemeClr val="accent4"/>
          </a:solidFill>
        </p:spPr>
        <p:txBody>
          <a:bodyPr tIns="0" bIns="0" anchor="ctr" anchorCtr="0">
            <a:noAutofit/>
          </a:bodyPr>
          <a:lstStyle>
            <a:lvl1pPr marL="0" indent="0" algn="ctr">
              <a:spcBef>
                <a:spcPts val="0"/>
              </a:spcBef>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3"/>
          <p:cNvSpPr>
            <a:spLocks noGrp="1"/>
          </p:cNvSpPr>
          <p:nvPr>
            <p:ph sz="half" idx="13"/>
          </p:nvPr>
        </p:nvSpPr>
        <p:spPr>
          <a:xfrm>
            <a:off x="6031989" y="2447365"/>
            <a:ext cx="2630748" cy="3678797"/>
          </a:xfrm>
        </p:spPr>
        <p:txBody>
          <a:bodyPr>
            <a:normAutofit/>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14" name="Text Placeholder 2"/>
          <p:cNvSpPr>
            <a:spLocks noGrp="1"/>
          </p:cNvSpPr>
          <p:nvPr>
            <p:ph type="body" idx="14"/>
          </p:nvPr>
        </p:nvSpPr>
        <p:spPr>
          <a:xfrm>
            <a:off x="6031989" y="2070847"/>
            <a:ext cx="2630748" cy="322729"/>
          </a:xfrm>
          <a:prstGeom prst="rect">
            <a:avLst/>
          </a:prstGeom>
          <a:solidFill>
            <a:schemeClr val="accent2"/>
          </a:solidFill>
        </p:spPr>
        <p:txBody>
          <a:bodyPr tIns="0" bIns="0" anchor="ctr" anchorCtr="0">
            <a:noAutofit/>
          </a:bodyPr>
          <a:lstStyle>
            <a:lvl1pPr marL="0" indent="0" algn="ctr">
              <a:spcBef>
                <a:spcPts val="0"/>
              </a:spcBef>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pic>
        <p:nvPicPr>
          <p:cNvPr id="16" name="Picture 15" descr="WFU_Univ_White_Shield-only.eps"/>
          <p:cNvPicPr>
            <a:picLocks noChangeAspect="1"/>
          </p:cNvPicPr>
          <p:nvPr/>
        </p:nvPicPr>
        <p:blipFill>
          <a:blip r:embed="rId2" cstate="print">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8332536" y="1400284"/>
            <a:ext cx="356520" cy="356520"/>
          </a:xfrm>
          <a:prstGeom prst="rect">
            <a:avLst/>
          </a:prstGeom>
        </p:spPr>
      </p:pic>
      <p:pic>
        <p:nvPicPr>
          <p:cNvPr id="15" name="Picture 14" descr="WFU_Univ_White_Shield-only.eps"/>
          <p:cNvPicPr>
            <a:picLocks noChangeAspect="1"/>
          </p:cNvPicPr>
          <p:nvPr/>
        </p:nvPicPr>
        <p:blipFill>
          <a:blip r:embed="rId2" cstate="print">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8332536" y="1400284"/>
            <a:ext cx="356520" cy="356520"/>
          </a:xfrm>
          <a:prstGeom prst="rect">
            <a:avLst/>
          </a:prstGeom>
        </p:spPr>
      </p:pic>
    </p:spTree>
    <p:extLst>
      <p:ext uri="{BB962C8B-B14F-4D97-AF65-F5344CB8AC3E}">
        <p14:creationId xmlns:p14="http://schemas.microsoft.com/office/powerpoint/2010/main" val="191264912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2_3 Col Comparison">
    <p:spTree>
      <p:nvGrpSpPr>
        <p:cNvPr id="1" name=""/>
        <p:cNvGrpSpPr/>
        <p:nvPr/>
      </p:nvGrpSpPr>
      <p:grpSpPr>
        <a:xfrm>
          <a:off x="0" y="0"/>
          <a:ext cx="0" cy="0"/>
          <a:chOff x="0" y="0"/>
          <a:chExt cx="0" cy="0"/>
        </a:xfrm>
      </p:grpSpPr>
      <p:sp>
        <p:nvSpPr>
          <p:cNvPr id="10" name="Rectangle 9"/>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rgbClr val="FFFFFF"/>
              </a:solidFill>
              <a:latin typeface="Franklin Gothic Book"/>
            </a:endParaRPr>
          </a:p>
        </p:txBody>
      </p:sp>
      <p:sp>
        <p:nvSpPr>
          <p:cNvPr id="2" name="Title 1"/>
          <p:cNvSpPr>
            <a:spLocks noGrp="1"/>
          </p:cNvSpPr>
          <p:nvPr>
            <p:ph type="title"/>
          </p:nvPr>
        </p:nvSpPr>
        <p:spPr/>
        <p:txBody>
          <a:bodyPr/>
          <a:lstStyle>
            <a:lvl1pPr>
              <a:defRPr/>
            </a:lvl1pPr>
          </a:lstStyle>
          <a:p>
            <a:r>
              <a:rPr lang="en-US"/>
              <a:t>Click to edit Master title style</a:t>
            </a:r>
            <a:endParaRPr/>
          </a:p>
        </p:txBody>
      </p:sp>
      <p:sp>
        <p:nvSpPr>
          <p:cNvPr id="4" name="Content Placeholder 3"/>
          <p:cNvSpPr>
            <a:spLocks noGrp="1"/>
          </p:cNvSpPr>
          <p:nvPr>
            <p:ph sz="half" idx="2"/>
          </p:nvPr>
        </p:nvSpPr>
        <p:spPr>
          <a:xfrm>
            <a:off x="497541" y="2447365"/>
            <a:ext cx="2617301" cy="3678797"/>
          </a:xfrm>
        </p:spPr>
        <p:txBody>
          <a:bodyPr>
            <a:normAutofit/>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6" name="Content Placeholder 5"/>
          <p:cNvSpPr>
            <a:spLocks noGrp="1"/>
          </p:cNvSpPr>
          <p:nvPr>
            <p:ph sz="quarter" idx="4"/>
          </p:nvPr>
        </p:nvSpPr>
        <p:spPr>
          <a:xfrm>
            <a:off x="3251357" y="2447365"/>
            <a:ext cx="2630748" cy="3678797"/>
          </a:xfrm>
        </p:spPr>
        <p:txBody>
          <a:bodyPr>
            <a:normAutofit/>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7" name="Date Placeholder 6"/>
          <p:cNvSpPr>
            <a:spLocks noGrp="1"/>
          </p:cNvSpPr>
          <p:nvPr>
            <p:ph type="dt" sz="half" idx="10"/>
          </p:nvPr>
        </p:nvSpPr>
        <p:spPr/>
        <p:txBody>
          <a:bodyPr/>
          <a:lstStyle/>
          <a:p>
            <a:endParaRPr lang="en-US" dirty="0">
              <a:solidFill>
                <a:srgbClr val="000000">
                  <a:lumMod val="65000"/>
                  <a:lumOff val="35000"/>
                </a:srgbClr>
              </a:solidFill>
              <a:latin typeface="Franklin Gothic Book"/>
            </a:endParaRPr>
          </a:p>
        </p:txBody>
      </p:sp>
      <p:sp>
        <p:nvSpPr>
          <p:cNvPr id="8" name="Footer Placeholder 7"/>
          <p:cNvSpPr>
            <a:spLocks noGrp="1"/>
          </p:cNvSpPr>
          <p:nvPr>
            <p:ph type="ftr" sz="quarter" idx="11"/>
          </p:nvPr>
        </p:nvSpPr>
        <p:spPr/>
        <p:txBody>
          <a:bodyPr/>
          <a:lstStyle/>
          <a:p>
            <a:endParaRPr lang="en-US" dirty="0">
              <a:solidFill>
                <a:srgbClr val="000000">
                  <a:lumMod val="65000"/>
                  <a:lumOff val="35000"/>
                </a:srgbClr>
              </a:solidFill>
              <a:latin typeface="Franklin Gothic Book"/>
            </a:endParaRPr>
          </a:p>
        </p:txBody>
      </p:sp>
      <p:sp>
        <p:nvSpPr>
          <p:cNvPr id="9" name="Slide Number Placeholder 8"/>
          <p:cNvSpPr>
            <a:spLocks noGrp="1"/>
          </p:cNvSpPr>
          <p:nvPr>
            <p:ph type="sldNum" sz="quarter" idx="12"/>
          </p:nvPr>
        </p:nvSpPr>
        <p:spPr/>
        <p:txBody>
          <a:bodyPr/>
          <a:lstStyle/>
          <a:p>
            <a:fld id="{02456A73-CB17-B748-BD2A-A20F5DD59EC7}" type="slidenum">
              <a:rPr lang="en-US" smtClean="0">
                <a:solidFill>
                  <a:srgbClr val="FFFFFF"/>
                </a:solidFill>
                <a:latin typeface="Franklin Gothic Book"/>
              </a:rPr>
              <a:pPr/>
              <a:t>‹#›</a:t>
            </a:fld>
            <a:endParaRPr lang="en-US" dirty="0">
              <a:solidFill>
                <a:srgbClr val="FFFFFF"/>
              </a:solidFill>
              <a:latin typeface="Franklin Gothic Book"/>
            </a:endParaRPr>
          </a:p>
        </p:txBody>
      </p:sp>
      <p:sp>
        <p:nvSpPr>
          <p:cNvPr id="3" name="Text Placeholder 2"/>
          <p:cNvSpPr>
            <a:spLocks noGrp="1"/>
          </p:cNvSpPr>
          <p:nvPr>
            <p:ph type="body" idx="1"/>
          </p:nvPr>
        </p:nvSpPr>
        <p:spPr>
          <a:xfrm>
            <a:off x="497541" y="2070847"/>
            <a:ext cx="2617301" cy="322729"/>
          </a:xfrm>
          <a:prstGeom prst="rect">
            <a:avLst/>
          </a:prstGeom>
          <a:solidFill>
            <a:schemeClr val="accent3"/>
          </a:solidFill>
        </p:spPr>
        <p:txBody>
          <a:bodyPr tIns="0" bIns="0" anchor="ctr" anchorCtr="0">
            <a:noAutofit/>
          </a:bodyPr>
          <a:lstStyle>
            <a:lvl1pPr marL="0" indent="0" algn="ctr">
              <a:spcBef>
                <a:spcPts val="0"/>
              </a:spcBef>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p:cNvSpPr>
            <a:spLocks noGrp="1"/>
          </p:cNvSpPr>
          <p:nvPr>
            <p:ph type="body" sz="quarter" idx="3"/>
          </p:nvPr>
        </p:nvSpPr>
        <p:spPr>
          <a:xfrm>
            <a:off x="3251357" y="2070847"/>
            <a:ext cx="2630748" cy="322729"/>
          </a:xfrm>
          <a:prstGeom prst="rect">
            <a:avLst/>
          </a:prstGeom>
          <a:solidFill>
            <a:schemeClr val="accent4"/>
          </a:solidFill>
        </p:spPr>
        <p:txBody>
          <a:bodyPr tIns="0" bIns="0" anchor="ctr" anchorCtr="0">
            <a:noAutofit/>
          </a:bodyPr>
          <a:lstStyle>
            <a:lvl1pPr marL="0" indent="0" algn="ctr">
              <a:spcBef>
                <a:spcPts val="0"/>
              </a:spcBef>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3"/>
          <p:cNvSpPr>
            <a:spLocks noGrp="1"/>
          </p:cNvSpPr>
          <p:nvPr>
            <p:ph sz="half" idx="13"/>
          </p:nvPr>
        </p:nvSpPr>
        <p:spPr>
          <a:xfrm>
            <a:off x="6031989" y="2447365"/>
            <a:ext cx="2630748" cy="3678797"/>
          </a:xfrm>
        </p:spPr>
        <p:txBody>
          <a:bodyPr>
            <a:normAutofit/>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14" name="Text Placeholder 2"/>
          <p:cNvSpPr>
            <a:spLocks noGrp="1"/>
          </p:cNvSpPr>
          <p:nvPr>
            <p:ph type="body" idx="14"/>
          </p:nvPr>
        </p:nvSpPr>
        <p:spPr>
          <a:xfrm>
            <a:off x="6031989" y="2070847"/>
            <a:ext cx="2630748" cy="322729"/>
          </a:xfrm>
          <a:prstGeom prst="rect">
            <a:avLst/>
          </a:prstGeom>
          <a:solidFill>
            <a:schemeClr val="accent2"/>
          </a:solidFill>
        </p:spPr>
        <p:txBody>
          <a:bodyPr tIns="0" bIns="0" anchor="ctr" anchorCtr="0">
            <a:noAutofit/>
          </a:bodyPr>
          <a:lstStyle>
            <a:lvl1pPr marL="0" indent="0" algn="ctr">
              <a:spcBef>
                <a:spcPts val="0"/>
              </a:spcBef>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pic>
        <p:nvPicPr>
          <p:cNvPr id="16" name="Picture 15" descr="WFU_Univ_White_Shield-only.eps"/>
          <p:cNvPicPr>
            <a:picLocks noChangeAspect="1"/>
          </p:cNvPicPr>
          <p:nvPr/>
        </p:nvPicPr>
        <p:blipFill>
          <a:blip r:embed="rId2" cstate="print">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8332536" y="1400284"/>
            <a:ext cx="356520" cy="356520"/>
          </a:xfrm>
          <a:prstGeom prst="rect">
            <a:avLst/>
          </a:prstGeom>
        </p:spPr>
      </p:pic>
    </p:spTree>
    <p:extLst>
      <p:ext uri="{BB962C8B-B14F-4D97-AF65-F5344CB8AC3E}">
        <p14:creationId xmlns:p14="http://schemas.microsoft.com/office/powerpoint/2010/main" val="182791098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7813"/>
            <a:ext cx="8229600" cy="1139825"/>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307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600200"/>
            <a:ext cx="4038600" cy="2189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3941763"/>
            <a:ext cx="4038600" cy="21891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5"/>
          <p:cNvSpPr>
            <a:spLocks noGrp="1"/>
          </p:cNvSpPr>
          <p:nvPr>
            <p:ph type="dt" sz="half" idx="10"/>
          </p:nvPr>
        </p:nvSpPr>
        <p:spPr>
          <a:xfrm>
            <a:off x="457200" y="6243638"/>
            <a:ext cx="2133600" cy="457200"/>
          </a:xfrm>
          <a:prstGeom prst="rect">
            <a:avLst/>
          </a:prstGeom>
        </p:spPr>
        <p:txBody>
          <a:bodyPr/>
          <a:lstStyle>
            <a:lvl1pPr>
              <a:defRPr/>
            </a:lvl1pPr>
          </a:lstStyle>
          <a:p>
            <a:endParaRPr lang="en-US" altLang="en-US" dirty="0"/>
          </a:p>
        </p:txBody>
      </p:sp>
      <p:sp>
        <p:nvSpPr>
          <p:cNvPr id="7" name="Footer Placeholder 6"/>
          <p:cNvSpPr>
            <a:spLocks noGrp="1"/>
          </p:cNvSpPr>
          <p:nvPr>
            <p:ph type="ftr" sz="quarter" idx="11"/>
          </p:nvPr>
        </p:nvSpPr>
        <p:spPr>
          <a:xfrm>
            <a:off x="3124200" y="6248400"/>
            <a:ext cx="2895600" cy="457200"/>
          </a:xfrm>
          <a:prstGeom prst="rect">
            <a:avLst/>
          </a:prstGeom>
        </p:spPr>
        <p:txBody>
          <a:bodyPr/>
          <a:lstStyle>
            <a:lvl1pPr>
              <a:defRPr/>
            </a:lvl1pPr>
          </a:lstStyle>
          <a:p>
            <a:endParaRPr lang="en-US" altLang="en-US" dirty="0"/>
          </a:p>
        </p:txBody>
      </p:sp>
      <p:sp>
        <p:nvSpPr>
          <p:cNvPr id="8" name="Slide Number Placeholder 7"/>
          <p:cNvSpPr>
            <a:spLocks noGrp="1"/>
          </p:cNvSpPr>
          <p:nvPr>
            <p:ph type="sldNum" sz="quarter" idx="12"/>
          </p:nvPr>
        </p:nvSpPr>
        <p:spPr>
          <a:xfrm>
            <a:off x="6553200" y="6243638"/>
            <a:ext cx="2133600" cy="457200"/>
          </a:xfrm>
          <a:prstGeom prst="rect">
            <a:avLst/>
          </a:prstGeom>
        </p:spPr>
        <p:txBody>
          <a:bodyPr/>
          <a:lstStyle>
            <a:lvl1pPr>
              <a:defRPr/>
            </a:lvl1pPr>
          </a:lstStyle>
          <a:p>
            <a:fld id="{B259E7BA-40A6-4089-A8B6-09F1304A2F69}" type="slidenum">
              <a:rPr lang="en-US" altLang="en-US"/>
              <a:pPr/>
              <a:t>‹#›</a:t>
            </a:fld>
            <a:endParaRPr lang="en-US" altLang="en-US" dirty="0"/>
          </a:p>
        </p:txBody>
      </p:sp>
    </p:spTree>
    <p:extLst>
      <p:ext uri="{BB962C8B-B14F-4D97-AF65-F5344CB8AC3E}">
        <p14:creationId xmlns:p14="http://schemas.microsoft.com/office/powerpoint/2010/main" val="3636200745"/>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BCD9310-CA16-465E-86C2-0154C57635CD}" type="slidenum">
              <a:rPr lang="en-US" smtClean="0"/>
              <a:t>‹#›</a:t>
            </a:fld>
            <a:endParaRPr lang="en-US" dirty="0"/>
          </a:p>
        </p:txBody>
      </p:sp>
    </p:spTree>
    <p:extLst>
      <p:ext uri="{BB962C8B-B14F-4D97-AF65-F5344CB8AC3E}">
        <p14:creationId xmlns:p14="http://schemas.microsoft.com/office/powerpoint/2010/main" val="90464556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BCD9310-CA16-465E-86C2-0154C57635CD}" type="slidenum">
              <a:rPr lang="en-US" smtClean="0"/>
              <a:t>‹#›</a:t>
            </a:fld>
            <a:endParaRPr lang="en-US" dirty="0"/>
          </a:p>
        </p:txBody>
      </p:sp>
    </p:spTree>
    <p:extLst>
      <p:ext uri="{BB962C8B-B14F-4D97-AF65-F5344CB8AC3E}">
        <p14:creationId xmlns:p14="http://schemas.microsoft.com/office/powerpoint/2010/main" val="60479291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8"/>
            <a:ext cx="78867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623888" y="4589463"/>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BCD9310-CA16-465E-86C2-0154C57635CD}" type="slidenum">
              <a:rPr lang="en-US" smtClean="0"/>
              <a:t>‹#›</a:t>
            </a:fld>
            <a:endParaRPr lang="en-US" dirty="0"/>
          </a:p>
        </p:txBody>
      </p:sp>
    </p:spTree>
    <p:extLst>
      <p:ext uri="{BB962C8B-B14F-4D97-AF65-F5344CB8AC3E}">
        <p14:creationId xmlns:p14="http://schemas.microsoft.com/office/powerpoint/2010/main" val="160494251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825625"/>
            <a:ext cx="386715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825625"/>
            <a:ext cx="386715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BCD9310-CA16-465E-86C2-0154C57635CD}" type="slidenum">
              <a:rPr lang="en-US" smtClean="0"/>
              <a:t>‹#›</a:t>
            </a:fld>
            <a:endParaRPr lang="en-US" dirty="0"/>
          </a:p>
        </p:txBody>
      </p:sp>
    </p:spTree>
    <p:extLst>
      <p:ext uri="{BB962C8B-B14F-4D97-AF65-F5344CB8AC3E}">
        <p14:creationId xmlns:p14="http://schemas.microsoft.com/office/powerpoint/2010/main" val="64475979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365125"/>
            <a:ext cx="7886700" cy="1325563"/>
          </a:xfrm>
        </p:spPr>
        <p:txBody>
          <a:bodyPr/>
          <a:lstStyle/>
          <a:p>
            <a:r>
              <a:rPr lang="en-US"/>
              <a:t>Click to edit Master title style</a:t>
            </a:r>
          </a:p>
        </p:txBody>
      </p:sp>
      <p:sp>
        <p:nvSpPr>
          <p:cNvPr id="3" name="Text Placeholder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30238" y="2505075"/>
            <a:ext cx="386873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7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BCD9310-CA16-465E-86C2-0154C57635CD}" type="slidenum">
              <a:rPr lang="en-US" smtClean="0"/>
              <a:t>‹#›</a:t>
            </a:fld>
            <a:endParaRPr lang="en-US" dirty="0"/>
          </a:p>
        </p:txBody>
      </p:sp>
    </p:spTree>
    <p:extLst>
      <p:ext uri="{BB962C8B-B14F-4D97-AF65-F5344CB8AC3E}">
        <p14:creationId xmlns:p14="http://schemas.microsoft.com/office/powerpoint/2010/main" val="33052181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Content, Alt.">
    <p:spTree>
      <p:nvGrpSpPr>
        <p:cNvPr id="1" name=""/>
        <p:cNvGrpSpPr/>
        <p:nvPr/>
      </p:nvGrpSpPr>
      <p:grpSpPr>
        <a:xfrm>
          <a:off x="0" y="0"/>
          <a:ext cx="0" cy="0"/>
          <a:chOff x="0" y="0"/>
          <a:chExt cx="0" cy="0"/>
        </a:xfrm>
      </p:grpSpPr>
      <p:sp>
        <p:nvSpPr>
          <p:cNvPr id="7" name="Rectangle 6"/>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rgbClr val="FFFFFF"/>
              </a:solidFill>
              <a:latin typeface="Franklin Gothic Book"/>
            </a:endParaRPr>
          </a:p>
        </p:txBody>
      </p:sp>
      <p:sp>
        <p:nvSpPr>
          <p:cNvPr id="2" name="Title 1"/>
          <p:cNvSpPr>
            <a:spLocks noGrp="1"/>
          </p:cNvSpPr>
          <p:nvPr>
            <p:ph type="title"/>
          </p:nvPr>
        </p:nvSpPr>
        <p:spPr>
          <a:xfrm>
            <a:off x="498474" y="134471"/>
            <a:ext cx="7556313" cy="995082"/>
          </a:xfrm>
        </p:spPr>
        <p:txBody>
          <a:bodyPr anchor="b" anchorCtr="0"/>
          <a:lstStyle/>
          <a:p>
            <a:r>
              <a:rPr lang="en-US"/>
              <a:t>Click to edit Master title style</a:t>
            </a:r>
            <a:endParaRPr/>
          </a:p>
        </p:txBody>
      </p:sp>
      <p:sp>
        <p:nvSpPr>
          <p:cNvPr id="3" name="Content Placeholder 2"/>
          <p:cNvSpPr>
            <a:spLocks noGrp="1"/>
          </p:cNvSpPr>
          <p:nvPr>
            <p:ph idx="1"/>
          </p:nvPr>
        </p:nvSpPr>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10"/>
          </p:nvPr>
        </p:nvSpPr>
        <p:spPr/>
        <p:txBody>
          <a:bodyPr/>
          <a:lstStyle/>
          <a:p>
            <a:endParaRPr lang="en-US" dirty="0">
              <a:solidFill>
                <a:srgbClr val="000000">
                  <a:lumMod val="65000"/>
                  <a:lumOff val="35000"/>
                </a:srgbClr>
              </a:solidFill>
            </a:endParaRPr>
          </a:p>
        </p:txBody>
      </p:sp>
      <p:sp>
        <p:nvSpPr>
          <p:cNvPr id="5" name="Footer Placeholder 4"/>
          <p:cNvSpPr>
            <a:spLocks noGrp="1"/>
          </p:cNvSpPr>
          <p:nvPr>
            <p:ph type="ftr" sz="quarter" idx="11"/>
          </p:nvPr>
        </p:nvSpPr>
        <p:spPr/>
        <p:txBody>
          <a:bodyPr/>
          <a:lstStyle/>
          <a:p>
            <a:endParaRPr lang="en-US" dirty="0">
              <a:solidFill>
                <a:srgbClr val="000000">
                  <a:lumMod val="65000"/>
                  <a:lumOff val="35000"/>
                </a:srgbClr>
              </a:solidFill>
              <a:latin typeface="Franklin Gothic Book"/>
            </a:endParaRPr>
          </a:p>
        </p:txBody>
      </p:sp>
      <p:sp>
        <p:nvSpPr>
          <p:cNvPr id="6" name="Slide Number Placeholder 5"/>
          <p:cNvSpPr>
            <a:spLocks noGrp="1"/>
          </p:cNvSpPr>
          <p:nvPr>
            <p:ph type="sldNum" sz="quarter" idx="12"/>
          </p:nvPr>
        </p:nvSpPr>
        <p:spPr/>
        <p:txBody>
          <a:bodyPr/>
          <a:lstStyle/>
          <a:p>
            <a:fld id="{02456A73-CB17-B748-BD2A-A20F5DD59EC7}" type="slidenum">
              <a:rPr lang="en-US" smtClean="0">
                <a:solidFill>
                  <a:srgbClr val="FFFFFF"/>
                </a:solidFill>
                <a:latin typeface="Franklin Gothic Book"/>
              </a:rPr>
              <a:pPr/>
              <a:t>‹#›</a:t>
            </a:fld>
            <a:endParaRPr lang="en-US" dirty="0">
              <a:solidFill>
                <a:srgbClr val="FFFFFF"/>
              </a:solidFill>
              <a:latin typeface="Franklin Gothic Book"/>
            </a:endParaRPr>
          </a:p>
        </p:txBody>
      </p:sp>
      <p:sp>
        <p:nvSpPr>
          <p:cNvPr id="10" name="Text Placeholder 3"/>
          <p:cNvSpPr>
            <a:spLocks noGrp="1"/>
          </p:cNvSpPr>
          <p:nvPr>
            <p:ph type="body" sz="half" idx="2"/>
          </p:nvPr>
        </p:nvSpPr>
        <p:spPr>
          <a:xfrm>
            <a:off x="498518" y="1129553"/>
            <a:ext cx="7558960" cy="774700"/>
          </a:xfrm>
        </p:spPr>
        <p:txBody>
          <a:bodyPr vert="horz" lIns="91440" tIns="45720" rIns="91440" bIns="45720" rtlCol="0" anchor="t" anchorCtr="0">
            <a:noAutofit/>
          </a:bodyPr>
          <a:lstStyle>
            <a:lvl1pPr marL="0" indent="0">
              <a:buNone/>
              <a:defRPr kumimoji="0" sz="2400" b="0" i="0" u="none" strike="noStrike" kern="1200" cap="none" spc="0" normalizeH="0" baseline="0">
                <a:ln>
                  <a:noFill/>
                </a:ln>
                <a:solidFill>
                  <a:schemeClr val="accent3"/>
                </a:solidFill>
                <a:effectLst/>
                <a:uLnTx/>
                <a:uFillTx/>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a:t>Click to edit Master text styles</a:t>
            </a:r>
          </a:p>
        </p:txBody>
      </p:sp>
      <p:pic>
        <p:nvPicPr>
          <p:cNvPr id="14" name="Picture 13" descr="WFU_Univ_White_Shield-only.eps"/>
          <p:cNvPicPr>
            <a:picLocks noChangeAspect="1"/>
          </p:cNvPicPr>
          <p:nvPr/>
        </p:nvPicPr>
        <p:blipFill>
          <a:blip r:embed="rId2" cstate="print">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8345904" y="1400284"/>
            <a:ext cx="356520" cy="356520"/>
          </a:xfrm>
          <a:prstGeom prst="rect">
            <a:avLst/>
          </a:prstGeom>
        </p:spPr>
      </p:pic>
      <p:pic>
        <p:nvPicPr>
          <p:cNvPr id="11" name="Picture 10" descr="WFU_Univ_White_Shield-only.eps"/>
          <p:cNvPicPr>
            <a:picLocks noChangeAspect="1"/>
          </p:cNvPicPr>
          <p:nvPr/>
        </p:nvPicPr>
        <p:blipFill>
          <a:blip r:embed="rId2" cstate="print">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8345904" y="1400284"/>
            <a:ext cx="356520" cy="356520"/>
          </a:xfrm>
          <a:prstGeom prst="rect">
            <a:avLst/>
          </a:prstGeom>
        </p:spPr>
      </p:pic>
    </p:spTree>
    <p:extLst>
      <p:ext uri="{BB962C8B-B14F-4D97-AF65-F5344CB8AC3E}">
        <p14:creationId xmlns:p14="http://schemas.microsoft.com/office/powerpoint/2010/main" val="170184420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BCD9310-CA16-465E-86C2-0154C57635CD}" type="slidenum">
              <a:rPr lang="en-US" smtClean="0"/>
              <a:t>‹#›</a:t>
            </a:fld>
            <a:endParaRPr lang="en-US" dirty="0"/>
          </a:p>
        </p:txBody>
      </p:sp>
    </p:spTree>
    <p:extLst>
      <p:ext uri="{BB962C8B-B14F-4D97-AF65-F5344CB8AC3E}">
        <p14:creationId xmlns:p14="http://schemas.microsoft.com/office/powerpoint/2010/main" val="362435324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BCD9310-CA16-465E-86C2-0154C57635CD}" type="slidenum">
              <a:rPr lang="en-US" smtClean="0"/>
              <a:t>‹#›</a:t>
            </a:fld>
            <a:endParaRPr lang="en-US" dirty="0"/>
          </a:p>
        </p:txBody>
      </p:sp>
    </p:spTree>
    <p:extLst>
      <p:ext uri="{BB962C8B-B14F-4D97-AF65-F5344CB8AC3E}">
        <p14:creationId xmlns:p14="http://schemas.microsoft.com/office/powerpoint/2010/main" val="23622795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BCD9310-CA16-465E-86C2-0154C57635CD}" type="slidenum">
              <a:rPr lang="en-US" smtClean="0"/>
              <a:t>‹#›</a:t>
            </a:fld>
            <a:endParaRPr lang="en-US" dirty="0"/>
          </a:p>
        </p:txBody>
      </p:sp>
    </p:spTree>
    <p:extLst>
      <p:ext uri="{BB962C8B-B14F-4D97-AF65-F5344CB8AC3E}">
        <p14:creationId xmlns:p14="http://schemas.microsoft.com/office/powerpoint/2010/main" val="238272556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BCD9310-CA16-465E-86C2-0154C57635CD}" type="slidenum">
              <a:rPr lang="en-US" smtClean="0"/>
              <a:t>‹#›</a:t>
            </a:fld>
            <a:endParaRPr lang="en-US" dirty="0"/>
          </a:p>
        </p:txBody>
      </p:sp>
    </p:spTree>
    <p:extLst>
      <p:ext uri="{BB962C8B-B14F-4D97-AF65-F5344CB8AC3E}">
        <p14:creationId xmlns:p14="http://schemas.microsoft.com/office/powerpoint/2010/main" val="46969521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BCD9310-CA16-465E-86C2-0154C57635CD}" type="slidenum">
              <a:rPr lang="en-US" smtClean="0"/>
              <a:t>‹#›</a:t>
            </a:fld>
            <a:endParaRPr lang="en-US" dirty="0"/>
          </a:p>
        </p:txBody>
      </p:sp>
    </p:spTree>
    <p:extLst>
      <p:ext uri="{BB962C8B-B14F-4D97-AF65-F5344CB8AC3E}">
        <p14:creationId xmlns:p14="http://schemas.microsoft.com/office/powerpoint/2010/main" val="147301074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365125"/>
            <a:ext cx="57626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BCD9310-CA16-465E-86C2-0154C57635CD}" type="slidenum">
              <a:rPr lang="en-US" smtClean="0"/>
              <a:t>‹#›</a:t>
            </a:fld>
            <a:endParaRPr lang="en-US" dirty="0"/>
          </a:p>
        </p:txBody>
      </p:sp>
    </p:spTree>
    <p:extLst>
      <p:ext uri="{BB962C8B-B14F-4D97-AF65-F5344CB8AC3E}">
        <p14:creationId xmlns:p14="http://schemas.microsoft.com/office/powerpoint/2010/main" val="741769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Slide with 2 Pictures">
    <p:spTree>
      <p:nvGrpSpPr>
        <p:cNvPr id="1" name=""/>
        <p:cNvGrpSpPr/>
        <p:nvPr/>
      </p:nvGrpSpPr>
      <p:grpSpPr>
        <a:xfrm>
          <a:off x="0" y="0"/>
          <a:ext cx="0" cy="0"/>
          <a:chOff x="0" y="0"/>
          <a:chExt cx="0" cy="0"/>
        </a:xfrm>
      </p:grpSpPr>
      <p:sp>
        <p:nvSpPr>
          <p:cNvPr id="2" name="Title 1"/>
          <p:cNvSpPr>
            <a:spLocks noGrp="1"/>
          </p:cNvSpPr>
          <p:nvPr>
            <p:ph type="ctrTitle"/>
          </p:nvPr>
        </p:nvSpPr>
        <p:spPr>
          <a:xfrm>
            <a:off x="4800600" y="4624668"/>
            <a:ext cx="4038600" cy="933450"/>
          </a:xfrm>
        </p:spPr>
        <p:txBody>
          <a:bodyPr>
            <a:normAutofit/>
          </a:bodyPr>
          <a:lstStyle>
            <a:lvl1pPr>
              <a:defRPr sz="2800"/>
            </a:lvl1pPr>
          </a:lstStyle>
          <a:p>
            <a:r>
              <a:rPr lang="en-US"/>
              <a:t>Click to edit Master title style</a:t>
            </a:r>
            <a:endParaRPr/>
          </a:p>
        </p:txBody>
      </p:sp>
      <p:sp>
        <p:nvSpPr>
          <p:cNvPr id="3" name="Subtitle 2"/>
          <p:cNvSpPr>
            <a:spLocks noGrp="1"/>
          </p:cNvSpPr>
          <p:nvPr>
            <p:ph type="subTitle" idx="1"/>
          </p:nvPr>
        </p:nvSpPr>
        <p:spPr>
          <a:xfrm>
            <a:off x="4800600" y="5562599"/>
            <a:ext cx="4038600" cy="748553"/>
          </a:xfrm>
        </p:spPr>
        <p:txBody>
          <a:bodyPr>
            <a:normAutofit/>
          </a:bodyPr>
          <a:lstStyle>
            <a:lvl1pPr marL="0" indent="0" algn="l">
              <a:spcBef>
                <a:spcPts val="300"/>
              </a:spcBef>
              <a:buNone/>
              <a:defRPr sz="14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4" name="Date Placeholder 3"/>
          <p:cNvSpPr>
            <a:spLocks noGrp="1"/>
          </p:cNvSpPr>
          <p:nvPr>
            <p:ph type="dt" sz="half" idx="10"/>
          </p:nvPr>
        </p:nvSpPr>
        <p:spPr>
          <a:xfrm>
            <a:off x="4800600" y="6425640"/>
            <a:ext cx="1232647" cy="365125"/>
          </a:xfrm>
        </p:spPr>
        <p:txBody>
          <a:bodyPr/>
          <a:lstStyle>
            <a:lvl1pPr algn="l">
              <a:defRPr/>
            </a:lvl1pPr>
          </a:lstStyle>
          <a:p>
            <a:endParaRPr lang="en-US" dirty="0">
              <a:solidFill>
                <a:srgbClr val="000000">
                  <a:lumMod val="65000"/>
                  <a:lumOff val="35000"/>
                </a:srgbClr>
              </a:solidFill>
              <a:latin typeface="Franklin Gothic Book"/>
            </a:endParaRPr>
          </a:p>
        </p:txBody>
      </p:sp>
      <p:sp>
        <p:nvSpPr>
          <p:cNvPr id="5" name="Footer Placeholder 4"/>
          <p:cNvSpPr>
            <a:spLocks noGrp="1"/>
          </p:cNvSpPr>
          <p:nvPr>
            <p:ph type="ftr" sz="quarter" idx="11"/>
          </p:nvPr>
        </p:nvSpPr>
        <p:spPr>
          <a:xfrm>
            <a:off x="6311153" y="6425640"/>
            <a:ext cx="2617694" cy="365125"/>
          </a:xfrm>
        </p:spPr>
        <p:txBody>
          <a:bodyPr/>
          <a:lstStyle>
            <a:lvl1pPr algn="r">
              <a:defRPr/>
            </a:lvl1pPr>
          </a:lstStyle>
          <a:p>
            <a:endParaRPr lang="en-US" dirty="0">
              <a:solidFill>
                <a:srgbClr val="000000">
                  <a:lumMod val="65000"/>
                  <a:lumOff val="35000"/>
                </a:srgbClr>
              </a:solidFill>
            </a:endParaRPr>
          </a:p>
        </p:txBody>
      </p:sp>
      <p:sp>
        <p:nvSpPr>
          <p:cNvPr id="7" name="Rectangle 6"/>
          <p:cNvSpPr/>
          <p:nvPr/>
        </p:nvSpPr>
        <p:spPr>
          <a:xfrm>
            <a:off x="282575" y="228600"/>
            <a:ext cx="4235450" cy="4187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rgbClr val="FFFFFF"/>
              </a:solidFill>
              <a:latin typeface="Franklin Gothic Book"/>
            </a:endParaRPr>
          </a:p>
        </p:txBody>
      </p:sp>
      <p:sp>
        <p:nvSpPr>
          <p:cNvPr id="8" name="Rectangle 7"/>
          <p:cNvSpPr/>
          <p:nvPr/>
        </p:nvSpPr>
        <p:spPr>
          <a:xfrm>
            <a:off x="6802438" y="228600"/>
            <a:ext cx="2057400" cy="20391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rgbClr val="FFFFFF"/>
              </a:solidFill>
              <a:latin typeface="Franklin Gothic Book"/>
            </a:endParaRPr>
          </a:p>
        </p:txBody>
      </p:sp>
      <p:sp>
        <p:nvSpPr>
          <p:cNvPr id="10" name="Rectangle 9"/>
          <p:cNvSpPr/>
          <p:nvPr/>
        </p:nvSpPr>
        <p:spPr>
          <a:xfrm>
            <a:off x="4624388" y="2377440"/>
            <a:ext cx="2057400" cy="20391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rgbClr val="FFFFFF"/>
              </a:solidFill>
              <a:latin typeface="Franklin Gothic Book"/>
            </a:endParaRPr>
          </a:p>
        </p:txBody>
      </p:sp>
      <p:sp>
        <p:nvSpPr>
          <p:cNvPr id="13" name="Picture Placeholder 12"/>
          <p:cNvSpPr>
            <a:spLocks noGrp="1"/>
          </p:cNvSpPr>
          <p:nvPr>
            <p:ph type="pic" sz="quarter" idx="12"/>
          </p:nvPr>
        </p:nvSpPr>
        <p:spPr>
          <a:xfrm>
            <a:off x="4624388" y="228600"/>
            <a:ext cx="2057400" cy="2039112"/>
          </a:xfrm>
        </p:spPr>
        <p:txBody>
          <a:bodyPr/>
          <a:lstStyle>
            <a:lvl1pPr>
              <a:buNone/>
              <a:defRPr/>
            </a:lvl1pPr>
          </a:lstStyle>
          <a:p>
            <a:r>
              <a:rPr lang="en-US" dirty="0"/>
              <a:t>Drag picture to placeholder or click icon to add</a:t>
            </a:r>
            <a:endParaRPr dirty="0"/>
          </a:p>
        </p:txBody>
      </p:sp>
      <p:sp>
        <p:nvSpPr>
          <p:cNvPr id="14" name="Picture Placeholder 12"/>
          <p:cNvSpPr>
            <a:spLocks noGrp="1"/>
          </p:cNvSpPr>
          <p:nvPr>
            <p:ph type="pic" sz="quarter" idx="13"/>
          </p:nvPr>
        </p:nvSpPr>
        <p:spPr>
          <a:xfrm>
            <a:off x="6802438" y="2377440"/>
            <a:ext cx="2057400" cy="2039112"/>
          </a:xfrm>
        </p:spPr>
        <p:txBody>
          <a:bodyPr/>
          <a:lstStyle>
            <a:lvl1pPr>
              <a:buNone/>
              <a:defRPr/>
            </a:lvl1pPr>
          </a:lstStyle>
          <a:p>
            <a:r>
              <a:rPr lang="en-US" dirty="0"/>
              <a:t>Drag picture to placeholder or click icon to add</a:t>
            </a:r>
            <a:endParaRPr dirty="0"/>
          </a:p>
        </p:txBody>
      </p:sp>
      <p:sp>
        <p:nvSpPr>
          <p:cNvPr id="16" name="Text Placeholder 3"/>
          <p:cNvSpPr>
            <a:spLocks noGrp="1"/>
          </p:cNvSpPr>
          <p:nvPr>
            <p:ph type="body" sz="half" idx="2"/>
          </p:nvPr>
        </p:nvSpPr>
        <p:spPr>
          <a:xfrm>
            <a:off x="857250" y="1779494"/>
            <a:ext cx="3086100" cy="2040905"/>
          </a:xfrm>
        </p:spPr>
        <p:txBody>
          <a:bodyPr lIns="45720" tIns="45720" rIns="45720" anchor="t">
            <a:noAutofit/>
          </a:bodyPr>
          <a:lstStyle>
            <a:lvl1pPr marL="0" indent="0" algn="ctr">
              <a:spcBef>
                <a:spcPts val="600"/>
              </a:spcBef>
              <a:buNone/>
              <a:defRPr sz="4600">
                <a:solidFill>
                  <a:schemeClr val="bg1"/>
                </a:solidFill>
              </a:defRPr>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pic>
        <p:nvPicPr>
          <p:cNvPr id="17" name="Picture 16" descr="WFU_Univ_White_Shield-only.eps"/>
          <p:cNvPicPr>
            <a:picLocks noChangeAspect="1"/>
          </p:cNvPicPr>
          <p:nvPr/>
        </p:nvPicPr>
        <p:blipFill>
          <a:blip r:embed="rId2">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499325" y="415259"/>
            <a:ext cx="480425" cy="480425"/>
          </a:xfrm>
          <a:prstGeom prst="rect">
            <a:avLst/>
          </a:prstGeom>
        </p:spPr>
      </p:pic>
      <p:pic>
        <p:nvPicPr>
          <p:cNvPr id="15" name="Picture 14" descr="WFU_Univ_White_Shield-only.eps"/>
          <p:cNvPicPr>
            <a:picLocks noChangeAspect="1"/>
          </p:cNvPicPr>
          <p:nvPr/>
        </p:nvPicPr>
        <p:blipFill>
          <a:blip r:embed="rId2">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499325" y="415259"/>
            <a:ext cx="480425" cy="480425"/>
          </a:xfrm>
          <a:prstGeom prst="rect">
            <a:avLst/>
          </a:prstGeom>
        </p:spPr>
      </p:pic>
      <p:pic>
        <p:nvPicPr>
          <p:cNvPr id="18" name="Picture 17" descr="WFU_Univ_White_Shield-only.eps"/>
          <p:cNvPicPr>
            <a:picLocks noChangeAspect="1"/>
          </p:cNvPicPr>
          <p:nvPr/>
        </p:nvPicPr>
        <p:blipFill>
          <a:blip r:embed="rId2">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499325" y="415259"/>
            <a:ext cx="480425" cy="480425"/>
          </a:xfrm>
          <a:prstGeom prst="rect">
            <a:avLst/>
          </a:prstGeom>
        </p:spPr>
      </p:pic>
    </p:spTree>
    <p:extLst>
      <p:ext uri="{BB962C8B-B14F-4D97-AF65-F5344CB8AC3E}">
        <p14:creationId xmlns:p14="http://schemas.microsoft.com/office/powerpoint/2010/main" val="20707093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p:cNvSpPr/>
          <p:nvPr/>
        </p:nvSpPr>
        <p:spPr>
          <a:xfrm>
            <a:off x="658907" y="228600"/>
            <a:ext cx="8200930" cy="6345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rgbClr val="FFFFFF"/>
              </a:solidFill>
              <a:latin typeface="Franklin Gothic Book"/>
            </a:endParaRPr>
          </a:p>
        </p:txBody>
      </p:sp>
      <p:sp>
        <p:nvSpPr>
          <p:cNvPr id="2" name="Title 1"/>
          <p:cNvSpPr>
            <a:spLocks noGrp="1"/>
          </p:cNvSpPr>
          <p:nvPr>
            <p:ph type="title"/>
          </p:nvPr>
        </p:nvSpPr>
        <p:spPr>
          <a:xfrm>
            <a:off x="2286000" y="3124200"/>
            <a:ext cx="5638800" cy="1362075"/>
          </a:xfrm>
        </p:spPr>
        <p:txBody>
          <a:bodyPr anchor="b" anchorCtr="0">
            <a:normAutofit/>
          </a:bodyPr>
          <a:lstStyle>
            <a:lvl1pPr algn="l">
              <a:defRPr sz="3200" b="0" cap="none" baseline="0">
                <a:solidFill>
                  <a:schemeClr val="bg1"/>
                </a:solidFill>
              </a:defRPr>
            </a:lvl1pPr>
          </a:lstStyle>
          <a:p>
            <a:r>
              <a:rPr lang="en-US"/>
              <a:t>Click to edit Master title style</a:t>
            </a:r>
            <a:endParaRPr/>
          </a:p>
        </p:txBody>
      </p:sp>
      <p:sp>
        <p:nvSpPr>
          <p:cNvPr id="3" name="Text Placeholder 2"/>
          <p:cNvSpPr>
            <a:spLocks noGrp="1"/>
          </p:cNvSpPr>
          <p:nvPr>
            <p:ph type="body" idx="1"/>
          </p:nvPr>
        </p:nvSpPr>
        <p:spPr>
          <a:xfrm>
            <a:off x="2286000" y="4495800"/>
            <a:ext cx="5638800" cy="1500187"/>
          </a:xfrm>
        </p:spPr>
        <p:txBody>
          <a:bodyPr anchor="t" anchorCtr="0">
            <a:normAutofit/>
          </a:bodyPr>
          <a:lstStyle>
            <a:lvl1pPr marL="0" indent="0">
              <a:spcBef>
                <a:spcPts val="300"/>
              </a:spcBef>
              <a:buNone/>
              <a:defRPr sz="1400" cap="none" baseline="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658906" y="6248774"/>
            <a:ext cx="1474694" cy="365125"/>
          </a:xfrm>
        </p:spPr>
        <p:txBody>
          <a:bodyPr/>
          <a:lstStyle>
            <a:lvl1pPr algn="l">
              <a:defRPr>
                <a:solidFill>
                  <a:schemeClr val="bg1"/>
                </a:solidFill>
              </a:defRPr>
            </a:lvl1pPr>
          </a:lstStyle>
          <a:p>
            <a:endParaRPr lang="en-US" dirty="0">
              <a:solidFill>
                <a:srgbClr val="FFFFFF"/>
              </a:solidFill>
              <a:latin typeface="Franklin Gothic Book"/>
            </a:endParaRPr>
          </a:p>
        </p:txBody>
      </p:sp>
      <p:sp>
        <p:nvSpPr>
          <p:cNvPr id="5" name="Footer Placeholder 4"/>
          <p:cNvSpPr>
            <a:spLocks noGrp="1"/>
          </p:cNvSpPr>
          <p:nvPr>
            <p:ph type="ftr" sz="quarter" idx="11"/>
          </p:nvPr>
        </p:nvSpPr>
        <p:spPr>
          <a:xfrm>
            <a:off x="2286000" y="6248774"/>
            <a:ext cx="5638800" cy="365125"/>
          </a:xfrm>
        </p:spPr>
        <p:txBody>
          <a:bodyPr/>
          <a:lstStyle>
            <a:lvl1pPr>
              <a:defRPr>
                <a:solidFill>
                  <a:schemeClr val="bg1"/>
                </a:solidFill>
              </a:defRPr>
            </a:lvl1pPr>
          </a:lstStyle>
          <a:p>
            <a:endParaRPr lang="en-US" dirty="0">
              <a:solidFill>
                <a:srgbClr val="FFFFFF"/>
              </a:solidFill>
              <a:latin typeface="Franklin Gothic Book"/>
            </a:endParaRPr>
          </a:p>
        </p:txBody>
      </p:sp>
      <p:sp>
        <p:nvSpPr>
          <p:cNvPr id="6" name="Slide Number Placeholder 5"/>
          <p:cNvSpPr>
            <a:spLocks noGrp="1"/>
          </p:cNvSpPr>
          <p:nvPr>
            <p:ph type="sldNum" sz="quarter" idx="12"/>
          </p:nvPr>
        </p:nvSpPr>
        <p:spPr>
          <a:xfrm>
            <a:off x="8305800" y="6248774"/>
            <a:ext cx="554038" cy="365125"/>
          </a:xfrm>
        </p:spPr>
        <p:txBody>
          <a:bodyPr/>
          <a:lstStyle/>
          <a:p>
            <a:fld id="{02456A73-CB17-B748-BD2A-A20F5DD59EC7}" type="slidenum">
              <a:rPr lang="en-US" smtClean="0">
                <a:solidFill>
                  <a:srgbClr val="FFFFFF"/>
                </a:solidFill>
                <a:latin typeface="Franklin Gothic Book"/>
              </a:rPr>
              <a:pPr/>
              <a:t>‹#›</a:t>
            </a:fld>
            <a:endParaRPr lang="en-US" dirty="0">
              <a:solidFill>
                <a:srgbClr val="FFFFFF"/>
              </a:solidFill>
              <a:latin typeface="Franklin Gothic Book"/>
            </a:endParaRPr>
          </a:p>
        </p:txBody>
      </p:sp>
      <p:sp>
        <p:nvSpPr>
          <p:cNvPr id="9" name="Rectangle 8"/>
          <p:cNvSpPr/>
          <p:nvPr/>
        </p:nvSpPr>
        <p:spPr>
          <a:xfrm>
            <a:off x="285750" y="228600"/>
            <a:ext cx="212725" cy="634523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rgbClr val="FFFFFF"/>
              </a:solidFill>
              <a:latin typeface="Franklin Gothic Book"/>
            </a:endParaRPr>
          </a:p>
        </p:txBody>
      </p:sp>
      <p:pic>
        <p:nvPicPr>
          <p:cNvPr id="11" name="Picture 10" descr="WFU_Univ_White_Shield-only.eps"/>
          <p:cNvPicPr>
            <a:picLocks noChangeAspect="1"/>
          </p:cNvPicPr>
          <p:nvPr/>
        </p:nvPicPr>
        <p:blipFill>
          <a:blip r:embed="rId2">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877387" y="437070"/>
            <a:ext cx="480425" cy="480425"/>
          </a:xfrm>
          <a:prstGeom prst="rect">
            <a:avLst/>
          </a:prstGeom>
        </p:spPr>
      </p:pic>
      <p:pic>
        <p:nvPicPr>
          <p:cNvPr id="12" name="Picture 11" descr="WFU_Univ_White_Shield-only.eps"/>
          <p:cNvPicPr>
            <a:picLocks noChangeAspect="1"/>
          </p:cNvPicPr>
          <p:nvPr/>
        </p:nvPicPr>
        <p:blipFill>
          <a:blip r:embed="rId2">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877387" y="437070"/>
            <a:ext cx="480425" cy="480425"/>
          </a:xfrm>
          <a:prstGeom prst="rect">
            <a:avLst/>
          </a:prstGeom>
        </p:spPr>
      </p:pic>
    </p:spTree>
    <p:extLst>
      <p:ext uri="{BB962C8B-B14F-4D97-AF65-F5344CB8AC3E}">
        <p14:creationId xmlns:p14="http://schemas.microsoft.com/office/powerpoint/2010/main" val="39731216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11" name="Rectangle 10"/>
          <p:cNvSpPr/>
          <p:nvPr/>
        </p:nvSpPr>
        <p:spPr>
          <a:xfrm>
            <a:off x="8210550" y="282574"/>
            <a:ext cx="642097"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rgbClr val="FFFFFF"/>
              </a:solidFill>
              <a:latin typeface="Franklin Gothic Book"/>
            </a:endParaRPr>
          </a:p>
        </p:txBody>
      </p:sp>
      <p:sp>
        <p:nvSpPr>
          <p:cNvPr id="12" name="Rectangle 11"/>
          <p:cNvSpPr/>
          <p:nvPr/>
        </p:nvSpPr>
        <p:spPr>
          <a:xfrm>
            <a:off x="8068235" y="282574"/>
            <a:ext cx="91440" cy="16002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rgbClr val="FFFFFF"/>
              </a:solidFill>
              <a:latin typeface="Franklin Gothic Book"/>
            </a:endParaRPr>
          </a:p>
        </p:txBody>
      </p:sp>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498518" y="1985963"/>
            <a:ext cx="3657600" cy="41402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Content Placeholder 3"/>
          <p:cNvSpPr>
            <a:spLocks noGrp="1"/>
          </p:cNvSpPr>
          <p:nvPr>
            <p:ph sz="half" idx="2"/>
          </p:nvPr>
        </p:nvSpPr>
        <p:spPr>
          <a:xfrm>
            <a:off x="4399878" y="1985963"/>
            <a:ext cx="3657600" cy="41402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Date Placeholder 4"/>
          <p:cNvSpPr>
            <a:spLocks noGrp="1"/>
          </p:cNvSpPr>
          <p:nvPr>
            <p:ph type="dt" sz="half" idx="10"/>
          </p:nvPr>
        </p:nvSpPr>
        <p:spPr/>
        <p:txBody>
          <a:bodyPr/>
          <a:lstStyle/>
          <a:p>
            <a:endParaRPr lang="en-US" dirty="0">
              <a:solidFill>
                <a:srgbClr val="000000">
                  <a:lumMod val="65000"/>
                  <a:lumOff val="35000"/>
                </a:srgbClr>
              </a:solidFill>
            </a:endParaRPr>
          </a:p>
        </p:txBody>
      </p:sp>
      <p:sp>
        <p:nvSpPr>
          <p:cNvPr id="6" name="Footer Placeholder 5"/>
          <p:cNvSpPr>
            <a:spLocks noGrp="1"/>
          </p:cNvSpPr>
          <p:nvPr>
            <p:ph type="ftr" sz="quarter" idx="11"/>
          </p:nvPr>
        </p:nvSpPr>
        <p:spPr/>
        <p:txBody>
          <a:bodyPr/>
          <a:lstStyle/>
          <a:p>
            <a:endParaRPr lang="en-US" dirty="0">
              <a:solidFill>
                <a:srgbClr val="000000">
                  <a:lumMod val="65000"/>
                  <a:lumOff val="35000"/>
                </a:srgbClr>
              </a:solidFill>
              <a:latin typeface="Franklin Gothic Book"/>
            </a:endParaRPr>
          </a:p>
        </p:txBody>
      </p:sp>
      <p:sp>
        <p:nvSpPr>
          <p:cNvPr id="7" name="Slide Number Placeholder 6"/>
          <p:cNvSpPr>
            <a:spLocks noGrp="1"/>
          </p:cNvSpPr>
          <p:nvPr>
            <p:ph type="sldNum" sz="quarter" idx="12"/>
          </p:nvPr>
        </p:nvSpPr>
        <p:spPr/>
        <p:txBody>
          <a:bodyPr/>
          <a:lstStyle/>
          <a:p>
            <a:fld id="{02456A73-CB17-B748-BD2A-A20F5DD59EC7}" type="slidenum">
              <a:rPr lang="en-US" smtClean="0">
                <a:solidFill>
                  <a:srgbClr val="FFFFFF"/>
                </a:solidFill>
                <a:latin typeface="Franklin Gothic Book"/>
              </a:rPr>
              <a:pPr/>
              <a:t>‹#›</a:t>
            </a:fld>
            <a:endParaRPr lang="en-US" dirty="0">
              <a:solidFill>
                <a:srgbClr val="FFFFFF"/>
              </a:solidFill>
              <a:latin typeface="Franklin Gothic Book"/>
            </a:endParaRPr>
          </a:p>
        </p:txBody>
      </p:sp>
      <p:pic>
        <p:nvPicPr>
          <p:cNvPr id="16" name="Picture 15" descr="WFU_Univ_White_Shield-only.eps"/>
          <p:cNvPicPr>
            <a:picLocks noChangeAspect="1"/>
          </p:cNvPicPr>
          <p:nvPr/>
        </p:nvPicPr>
        <p:blipFill>
          <a:blip r:embed="rId2" cstate="print">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8345904" y="1400284"/>
            <a:ext cx="356520" cy="356520"/>
          </a:xfrm>
          <a:prstGeom prst="rect">
            <a:avLst/>
          </a:prstGeom>
        </p:spPr>
      </p:pic>
      <p:pic>
        <p:nvPicPr>
          <p:cNvPr id="13" name="Picture 12" descr="WFU_Univ_White_Shield-only.eps"/>
          <p:cNvPicPr>
            <a:picLocks noChangeAspect="1"/>
          </p:cNvPicPr>
          <p:nvPr/>
        </p:nvPicPr>
        <p:blipFill>
          <a:blip r:embed="rId2" cstate="print">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8345904" y="1400284"/>
            <a:ext cx="356520" cy="356520"/>
          </a:xfrm>
          <a:prstGeom prst="rect">
            <a:avLst/>
          </a:prstGeom>
        </p:spPr>
      </p:pic>
    </p:spTree>
    <p:extLst>
      <p:ext uri="{BB962C8B-B14F-4D97-AF65-F5344CB8AC3E}">
        <p14:creationId xmlns:p14="http://schemas.microsoft.com/office/powerpoint/2010/main" val="29170353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0" name="Rectangle 9"/>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rgbClr val="FFFFFF"/>
              </a:solidFill>
              <a:latin typeface="Franklin Gothic Book"/>
            </a:endParaRPr>
          </a:p>
        </p:txBody>
      </p:sp>
      <p:sp>
        <p:nvSpPr>
          <p:cNvPr id="2" name="Title 1"/>
          <p:cNvSpPr>
            <a:spLocks noGrp="1"/>
          </p:cNvSpPr>
          <p:nvPr>
            <p:ph type="title"/>
          </p:nvPr>
        </p:nvSpPr>
        <p:spPr/>
        <p:txBody>
          <a:bodyPr/>
          <a:lstStyle>
            <a:lvl1pPr>
              <a:defRPr/>
            </a:lvl1pPr>
          </a:lstStyle>
          <a:p>
            <a:r>
              <a:rPr lang="en-US"/>
              <a:t>Click to edit Master title style</a:t>
            </a:r>
            <a:endParaRPr/>
          </a:p>
        </p:txBody>
      </p:sp>
      <p:sp>
        <p:nvSpPr>
          <p:cNvPr id="4" name="Content Placeholder 3"/>
          <p:cNvSpPr>
            <a:spLocks noGrp="1"/>
          </p:cNvSpPr>
          <p:nvPr>
            <p:ph sz="half" idx="2"/>
          </p:nvPr>
        </p:nvSpPr>
        <p:spPr>
          <a:xfrm>
            <a:off x="497541" y="2447365"/>
            <a:ext cx="3657600" cy="3678797"/>
          </a:xfrm>
        </p:spPr>
        <p:txBody>
          <a:bodyPr>
            <a:normAutofit/>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6" name="Content Placeholder 5"/>
          <p:cNvSpPr>
            <a:spLocks noGrp="1"/>
          </p:cNvSpPr>
          <p:nvPr>
            <p:ph sz="quarter" idx="4"/>
          </p:nvPr>
        </p:nvSpPr>
        <p:spPr>
          <a:xfrm>
            <a:off x="4399878" y="2447365"/>
            <a:ext cx="3657600" cy="3678797"/>
          </a:xfrm>
        </p:spPr>
        <p:txBody>
          <a:bodyPr>
            <a:normAutofit/>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7" name="Date Placeholder 6"/>
          <p:cNvSpPr>
            <a:spLocks noGrp="1"/>
          </p:cNvSpPr>
          <p:nvPr>
            <p:ph type="dt" sz="half" idx="10"/>
          </p:nvPr>
        </p:nvSpPr>
        <p:spPr/>
        <p:txBody>
          <a:bodyPr/>
          <a:lstStyle/>
          <a:p>
            <a:endParaRPr lang="en-US" dirty="0">
              <a:solidFill>
                <a:srgbClr val="000000">
                  <a:lumMod val="65000"/>
                  <a:lumOff val="35000"/>
                </a:srgbClr>
              </a:solidFill>
              <a:latin typeface="Franklin Gothic Book"/>
            </a:endParaRPr>
          </a:p>
        </p:txBody>
      </p:sp>
      <p:sp>
        <p:nvSpPr>
          <p:cNvPr id="8" name="Footer Placeholder 7"/>
          <p:cNvSpPr>
            <a:spLocks noGrp="1"/>
          </p:cNvSpPr>
          <p:nvPr>
            <p:ph type="ftr" sz="quarter" idx="11"/>
          </p:nvPr>
        </p:nvSpPr>
        <p:spPr/>
        <p:txBody>
          <a:bodyPr/>
          <a:lstStyle/>
          <a:p>
            <a:endParaRPr lang="en-US" dirty="0">
              <a:solidFill>
                <a:srgbClr val="000000">
                  <a:lumMod val="65000"/>
                  <a:lumOff val="35000"/>
                </a:srgbClr>
              </a:solidFill>
              <a:latin typeface="Franklin Gothic Book"/>
            </a:endParaRPr>
          </a:p>
        </p:txBody>
      </p:sp>
      <p:sp>
        <p:nvSpPr>
          <p:cNvPr id="9" name="Slide Number Placeholder 8"/>
          <p:cNvSpPr>
            <a:spLocks noGrp="1"/>
          </p:cNvSpPr>
          <p:nvPr>
            <p:ph type="sldNum" sz="quarter" idx="12"/>
          </p:nvPr>
        </p:nvSpPr>
        <p:spPr/>
        <p:txBody>
          <a:bodyPr/>
          <a:lstStyle/>
          <a:p>
            <a:fld id="{02456A73-CB17-B748-BD2A-A20F5DD59EC7}" type="slidenum">
              <a:rPr lang="en-US" smtClean="0">
                <a:solidFill>
                  <a:srgbClr val="FFFFFF"/>
                </a:solidFill>
                <a:latin typeface="Franklin Gothic Book"/>
              </a:rPr>
              <a:pPr/>
              <a:t>‹#›</a:t>
            </a:fld>
            <a:endParaRPr lang="en-US" dirty="0">
              <a:solidFill>
                <a:srgbClr val="FFFFFF"/>
              </a:solidFill>
              <a:latin typeface="Franklin Gothic Book"/>
            </a:endParaRPr>
          </a:p>
        </p:txBody>
      </p:sp>
      <p:sp>
        <p:nvSpPr>
          <p:cNvPr id="3" name="Text Placeholder 2"/>
          <p:cNvSpPr>
            <a:spLocks noGrp="1"/>
          </p:cNvSpPr>
          <p:nvPr>
            <p:ph type="body" idx="1"/>
          </p:nvPr>
        </p:nvSpPr>
        <p:spPr>
          <a:xfrm>
            <a:off x="2571078" y="1000316"/>
            <a:ext cx="3657600" cy="322729"/>
          </a:xfrm>
          <a:prstGeom prst="rect">
            <a:avLst/>
          </a:prstGeom>
          <a:solidFill>
            <a:schemeClr val="accent3"/>
          </a:solidFill>
        </p:spPr>
        <p:txBody>
          <a:bodyPr tIns="0" bIns="0" anchor="ctr" anchorCtr="0">
            <a:noAutofit/>
          </a:bodyPr>
          <a:lstStyle>
            <a:lvl1pPr marL="0" indent="0" algn="ctr">
              <a:spcBef>
                <a:spcPts val="0"/>
              </a:spcBef>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p:cNvSpPr>
            <a:spLocks noGrp="1"/>
          </p:cNvSpPr>
          <p:nvPr>
            <p:ph type="body" sz="quarter" idx="3"/>
          </p:nvPr>
        </p:nvSpPr>
        <p:spPr>
          <a:xfrm>
            <a:off x="4399878" y="2070847"/>
            <a:ext cx="3657600" cy="322729"/>
          </a:xfrm>
          <a:prstGeom prst="rect">
            <a:avLst/>
          </a:prstGeom>
          <a:solidFill>
            <a:schemeClr val="accent3">
              <a:lumMod val="60000"/>
              <a:lumOff val="40000"/>
            </a:schemeClr>
          </a:solidFill>
        </p:spPr>
        <p:txBody>
          <a:bodyPr tIns="0" bIns="0" anchor="ctr" anchorCtr="0">
            <a:noAutofit/>
          </a:bodyPr>
          <a:lstStyle>
            <a:lvl1pPr marL="0" indent="0" algn="ctr">
              <a:spcBef>
                <a:spcPts val="0"/>
              </a:spcBef>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pic>
        <p:nvPicPr>
          <p:cNvPr id="15" name="Picture 14" descr="WFU_Univ_White_Shield-only.eps"/>
          <p:cNvPicPr>
            <a:picLocks noChangeAspect="1"/>
          </p:cNvPicPr>
          <p:nvPr/>
        </p:nvPicPr>
        <p:blipFill>
          <a:blip r:embed="rId2" cstate="print">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8332536" y="1400284"/>
            <a:ext cx="356520" cy="356520"/>
          </a:xfrm>
          <a:prstGeom prst="rect">
            <a:avLst/>
          </a:prstGeom>
        </p:spPr>
      </p:pic>
      <p:pic>
        <p:nvPicPr>
          <p:cNvPr id="12" name="Picture 11" descr="WFU_Univ_White_Shield-only.eps"/>
          <p:cNvPicPr>
            <a:picLocks noChangeAspect="1"/>
          </p:cNvPicPr>
          <p:nvPr/>
        </p:nvPicPr>
        <p:blipFill>
          <a:blip r:embed="rId2" cstate="print">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8332536" y="1400284"/>
            <a:ext cx="356520" cy="356520"/>
          </a:xfrm>
          <a:prstGeom prst="rect">
            <a:avLst/>
          </a:prstGeom>
        </p:spPr>
      </p:pic>
    </p:spTree>
    <p:extLst>
      <p:ext uri="{BB962C8B-B14F-4D97-AF65-F5344CB8AC3E}">
        <p14:creationId xmlns:p14="http://schemas.microsoft.com/office/powerpoint/2010/main" val="33774412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3 Col Comparison">
    <p:spTree>
      <p:nvGrpSpPr>
        <p:cNvPr id="1" name=""/>
        <p:cNvGrpSpPr/>
        <p:nvPr/>
      </p:nvGrpSpPr>
      <p:grpSpPr>
        <a:xfrm>
          <a:off x="0" y="0"/>
          <a:ext cx="0" cy="0"/>
          <a:chOff x="0" y="0"/>
          <a:chExt cx="0" cy="0"/>
        </a:xfrm>
      </p:grpSpPr>
      <p:sp>
        <p:nvSpPr>
          <p:cNvPr id="10" name="Rectangle 9"/>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rgbClr val="FFFFFF"/>
              </a:solidFill>
              <a:latin typeface="Franklin Gothic Book"/>
            </a:endParaRPr>
          </a:p>
        </p:txBody>
      </p:sp>
      <p:sp>
        <p:nvSpPr>
          <p:cNvPr id="2" name="Title 1"/>
          <p:cNvSpPr>
            <a:spLocks noGrp="1"/>
          </p:cNvSpPr>
          <p:nvPr>
            <p:ph type="title"/>
          </p:nvPr>
        </p:nvSpPr>
        <p:spPr/>
        <p:txBody>
          <a:bodyPr/>
          <a:lstStyle>
            <a:lvl1pPr>
              <a:defRPr/>
            </a:lvl1pPr>
          </a:lstStyle>
          <a:p>
            <a:r>
              <a:rPr lang="en-US"/>
              <a:t>Click to edit Master title style</a:t>
            </a:r>
            <a:endParaRPr/>
          </a:p>
        </p:txBody>
      </p:sp>
      <p:sp>
        <p:nvSpPr>
          <p:cNvPr id="4" name="Content Placeholder 3"/>
          <p:cNvSpPr>
            <a:spLocks noGrp="1"/>
          </p:cNvSpPr>
          <p:nvPr>
            <p:ph sz="half" idx="2"/>
          </p:nvPr>
        </p:nvSpPr>
        <p:spPr>
          <a:xfrm>
            <a:off x="497541" y="2447365"/>
            <a:ext cx="2617301" cy="3678797"/>
          </a:xfrm>
        </p:spPr>
        <p:txBody>
          <a:bodyPr>
            <a:normAutofit/>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6" name="Content Placeholder 5"/>
          <p:cNvSpPr>
            <a:spLocks noGrp="1"/>
          </p:cNvSpPr>
          <p:nvPr>
            <p:ph sz="quarter" idx="4"/>
          </p:nvPr>
        </p:nvSpPr>
        <p:spPr>
          <a:xfrm>
            <a:off x="3251357" y="2447365"/>
            <a:ext cx="2630748" cy="3678797"/>
          </a:xfrm>
        </p:spPr>
        <p:txBody>
          <a:bodyPr>
            <a:normAutofit/>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7" name="Date Placeholder 6"/>
          <p:cNvSpPr>
            <a:spLocks noGrp="1"/>
          </p:cNvSpPr>
          <p:nvPr>
            <p:ph type="dt" sz="half" idx="10"/>
          </p:nvPr>
        </p:nvSpPr>
        <p:spPr/>
        <p:txBody>
          <a:bodyPr/>
          <a:lstStyle/>
          <a:p>
            <a:endParaRPr lang="en-US" dirty="0">
              <a:solidFill>
                <a:srgbClr val="000000">
                  <a:lumMod val="65000"/>
                  <a:lumOff val="35000"/>
                </a:srgbClr>
              </a:solidFill>
              <a:latin typeface="Franklin Gothic Book"/>
            </a:endParaRPr>
          </a:p>
        </p:txBody>
      </p:sp>
      <p:sp>
        <p:nvSpPr>
          <p:cNvPr id="8" name="Footer Placeholder 7"/>
          <p:cNvSpPr>
            <a:spLocks noGrp="1"/>
          </p:cNvSpPr>
          <p:nvPr>
            <p:ph type="ftr" sz="quarter" idx="11"/>
          </p:nvPr>
        </p:nvSpPr>
        <p:spPr/>
        <p:txBody>
          <a:bodyPr/>
          <a:lstStyle/>
          <a:p>
            <a:endParaRPr lang="en-US" dirty="0">
              <a:solidFill>
                <a:srgbClr val="000000">
                  <a:lumMod val="65000"/>
                  <a:lumOff val="35000"/>
                </a:srgbClr>
              </a:solidFill>
              <a:latin typeface="Franklin Gothic Book"/>
            </a:endParaRPr>
          </a:p>
        </p:txBody>
      </p:sp>
      <p:sp>
        <p:nvSpPr>
          <p:cNvPr id="9" name="Slide Number Placeholder 8"/>
          <p:cNvSpPr>
            <a:spLocks noGrp="1"/>
          </p:cNvSpPr>
          <p:nvPr>
            <p:ph type="sldNum" sz="quarter" idx="12"/>
          </p:nvPr>
        </p:nvSpPr>
        <p:spPr/>
        <p:txBody>
          <a:bodyPr/>
          <a:lstStyle/>
          <a:p>
            <a:fld id="{02456A73-CB17-B748-BD2A-A20F5DD59EC7}" type="slidenum">
              <a:rPr lang="en-US" smtClean="0">
                <a:solidFill>
                  <a:srgbClr val="FFFFFF"/>
                </a:solidFill>
                <a:latin typeface="Franklin Gothic Book"/>
              </a:rPr>
              <a:pPr/>
              <a:t>‹#›</a:t>
            </a:fld>
            <a:endParaRPr lang="en-US" dirty="0">
              <a:solidFill>
                <a:srgbClr val="FFFFFF"/>
              </a:solidFill>
              <a:latin typeface="Franklin Gothic Book"/>
            </a:endParaRPr>
          </a:p>
        </p:txBody>
      </p:sp>
      <p:sp>
        <p:nvSpPr>
          <p:cNvPr id="3" name="Text Placeholder 2"/>
          <p:cNvSpPr>
            <a:spLocks noGrp="1"/>
          </p:cNvSpPr>
          <p:nvPr>
            <p:ph type="body" idx="1"/>
          </p:nvPr>
        </p:nvSpPr>
        <p:spPr>
          <a:xfrm>
            <a:off x="497541" y="2070847"/>
            <a:ext cx="2617301" cy="322729"/>
          </a:xfrm>
          <a:prstGeom prst="rect">
            <a:avLst/>
          </a:prstGeom>
          <a:solidFill>
            <a:schemeClr val="accent3"/>
          </a:solidFill>
        </p:spPr>
        <p:txBody>
          <a:bodyPr tIns="0" bIns="0" anchor="ctr" anchorCtr="0">
            <a:noAutofit/>
          </a:bodyPr>
          <a:lstStyle>
            <a:lvl1pPr marL="0" indent="0" algn="ctr">
              <a:spcBef>
                <a:spcPts val="0"/>
              </a:spcBef>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p:cNvSpPr>
            <a:spLocks noGrp="1"/>
          </p:cNvSpPr>
          <p:nvPr>
            <p:ph type="body" sz="quarter" idx="3"/>
          </p:nvPr>
        </p:nvSpPr>
        <p:spPr>
          <a:xfrm>
            <a:off x="3251357" y="2070847"/>
            <a:ext cx="2630748" cy="322729"/>
          </a:xfrm>
          <a:prstGeom prst="rect">
            <a:avLst/>
          </a:prstGeom>
          <a:solidFill>
            <a:schemeClr val="accent4"/>
          </a:solidFill>
        </p:spPr>
        <p:txBody>
          <a:bodyPr tIns="0" bIns="0" anchor="ctr" anchorCtr="0">
            <a:noAutofit/>
          </a:bodyPr>
          <a:lstStyle>
            <a:lvl1pPr marL="0" indent="0" algn="ctr">
              <a:spcBef>
                <a:spcPts val="0"/>
              </a:spcBef>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3"/>
          <p:cNvSpPr>
            <a:spLocks noGrp="1"/>
          </p:cNvSpPr>
          <p:nvPr>
            <p:ph sz="half" idx="13"/>
          </p:nvPr>
        </p:nvSpPr>
        <p:spPr>
          <a:xfrm>
            <a:off x="6031989" y="2447365"/>
            <a:ext cx="2630748" cy="3678797"/>
          </a:xfrm>
        </p:spPr>
        <p:txBody>
          <a:bodyPr>
            <a:normAutofit/>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14" name="Text Placeholder 2"/>
          <p:cNvSpPr>
            <a:spLocks noGrp="1"/>
          </p:cNvSpPr>
          <p:nvPr>
            <p:ph type="body" idx="14"/>
          </p:nvPr>
        </p:nvSpPr>
        <p:spPr>
          <a:xfrm>
            <a:off x="6031989" y="2070847"/>
            <a:ext cx="2630748" cy="322729"/>
          </a:xfrm>
          <a:prstGeom prst="rect">
            <a:avLst/>
          </a:prstGeom>
          <a:solidFill>
            <a:schemeClr val="accent2"/>
          </a:solidFill>
        </p:spPr>
        <p:txBody>
          <a:bodyPr tIns="0" bIns="0" anchor="ctr" anchorCtr="0">
            <a:noAutofit/>
          </a:bodyPr>
          <a:lstStyle>
            <a:lvl1pPr marL="0" indent="0" algn="ctr">
              <a:spcBef>
                <a:spcPts val="0"/>
              </a:spcBef>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pic>
        <p:nvPicPr>
          <p:cNvPr id="19" name="Picture 18" descr="WFU_Univ_White_Shield-only.eps"/>
          <p:cNvPicPr>
            <a:picLocks noChangeAspect="1"/>
          </p:cNvPicPr>
          <p:nvPr/>
        </p:nvPicPr>
        <p:blipFill>
          <a:blip r:embed="rId2" cstate="print">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8332536" y="1400284"/>
            <a:ext cx="356520" cy="356520"/>
          </a:xfrm>
          <a:prstGeom prst="rect">
            <a:avLst/>
          </a:prstGeom>
        </p:spPr>
      </p:pic>
      <p:pic>
        <p:nvPicPr>
          <p:cNvPr id="15" name="Picture 14" descr="WFU_Univ_White_Shield-only.eps"/>
          <p:cNvPicPr>
            <a:picLocks noChangeAspect="1"/>
          </p:cNvPicPr>
          <p:nvPr/>
        </p:nvPicPr>
        <p:blipFill>
          <a:blip r:embed="rId2" cstate="print">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8332536" y="1400284"/>
            <a:ext cx="356520" cy="356520"/>
          </a:xfrm>
          <a:prstGeom prst="rect">
            <a:avLst/>
          </a:prstGeom>
        </p:spPr>
      </p:pic>
    </p:spTree>
    <p:extLst>
      <p:ext uri="{BB962C8B-B14F-4D97-AF65-F5344CB8AC3E}">
        <p14:creationId xmlns:p14="http://schemas.microsoft.com/office/powerpoint/2010/main" val="10762062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2 Content, Top and Bottom">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498517" y="1985963"/>
            <a:ext cx="7569157"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Date Placeholder 4"/>
          <p:cNvSpPr>
            <a:spLocks noGrp="1"/>
          </p:cNvSpPr>
          <p:nvPr>
            <p:ph type="dt" sz="half" idx="10"/>
          </p:nvPr>
        </p:nvSpPr>
        <p:spPr/>
        <p:txBody>
          <a:bodyPr/>
          <a:lstStyle/>
          <a:p>
            <a:endParaRPr lang="en-US" dirty="0">
              <a:solidFill>
                <a:srgbClr val="000000">
                  <a:lumMod val="65000"/>
                  <a:lumOff val="35000"/>
                </a:srgbClr>
              </a:solidFill>
              <a:latin typeface="Franklin Gothic Book"/>
            </a:endParaRPr>
          </a:p>
        </p:txBody>
      </p:sp>
      <p:sp>
        <p:nvSpPr>
          <p:cNvPr id="6" name="Footer Placeholder 5"/>
          <p:cNvSpPr>
            <a:spLocks noGrp="1"/>
          </p:cNvSpPr>
          <p:nvPr>
            <p:ph type="ftr" sz="quarter" idx="11"/>
          </p:nvPr>
        </p:nvSpPr>
        <p:spPr/>
        <p:txBody>
          <a:bodyPr/>
          <a:lstStyle/>
          <a:p>
            <a:endParaRPr lang="en-US" dirty="0">
              <a:solidFill>
                <a:srgbClr val="000000">
                  <a:lumMod val="65000"/>
                  <a:lumOff val="35000"/>
                </a:srgbClr>
              </a:solidFill>
              <a:latin typeface="Franklin Gothic Book"/>
            </a:endParaRPr>
          </a:p>
        </p:txBody>
      </p:sp>
      <p:sp>
        <p:nvSpPr>
          <p:cNvPr id="13" name="Content Placeholder 2"/>
          <p:cNvSpPr>
            <a:spLocks noGrp="1"/>
          </p:cNvSpPr>
          <p:nvPr>
            <p:ph sz="half" idx="14"/>
          </p:nvPr>
        </p:nvSpPr>
        <p:spPr>
          <a:xfrm>
            <a:off x="498517" y="4164965"/>
            <a:ext cx="7569157"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14" name="Rectangle 13"/>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rgbClr val="FFFFFF"/>
              </a:solidFill>
              <a:latin typeface="Franklin Gothic Book"/>
            </a:endParaRPr>
          </a:p>
        </p:txBody>
      </p:sp>
      <p:sp>
        <p:nvSpPr>
          <p:cNvPr id="15" name="Slide Number Placeholder 6"/>
          <p:cNvSpPr>
            <a:spLocks noGrp="1"/>
          </p:cNvSpPr>
          <p:nvPr>
            <p:ph type="sldNum" sz="quarter" idx="12"/>
          </p:nvPr>
        </p:nvSpPr>
        <p:spPr>
          <a:xfrm>
            <a:off x="8305800" y="242234"/>
            <a:ext cx="554038" cy="365125"/>
          </a:xfrm>
        </p:spPr>
        <p:txBody>
          <a:bodyPr/>
          <a:lstStyle/>
          <a:p>
            <a:fld id="{02456A73-CB17-B748-BD2A-A20F5DD59EC7}" type="slidenum">
              <a:rPr lang="en-US" smtClean="0">
                <a:solidFill>
                  <a:srgbClr val="FFFFFF"/>
                </a:solidFill>
                <a:latin typeface="Franklin Gothic Book"/>
              </a:rPr>
              <a:pPr/>
              <a:t>‹#›</a:t>
            </a:fld>
            <a:endParaRPr lang="en-US" dirty="0">
              <a:solidFill>
                <a:srgbClr val="FFFFFF"/>
              </a:solidFill>
              <a:latin typeface="Franklin Gothic Book"/>
            </a:endParaRPr>
          </a:p>
        </p:txBody>
      </p:sp>
      <p:pic>
        <p:nvPicPr>
          <p:cNvPr id="16" name="Picture 15" descr="WFU_Univ_White_Shield-only.eps"/>
          <p:cNvPicPr>
            <a:picLocks noChangeAspect="1"/>
          </p:cNvPicPr>
          <p:nvPr/>
        </p:nvPicPr>
        <p:blipFill>
          <a:blip r:embed="rId2" cstate="print">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8332536" y="1400284"/>
            <a:ext cx="356520" cy="356520"/>
          </a:xfrm>
          <a:prstGeom prst="rect">
            <a:avLst/>
          </a:prstGeom>
        </p:spPr>
      </p:pic>
      <p:pic>
        <p:nvPicPr>
          <p:cNvPr id="10" name="Picture 9" descr="WFU_Univ_White_Shield-only.eps"/>
          <p:cNvPicPr>
            <a:picLocks noChangeAspect="1"/>
          </p:cNvPicPr>
          <p:nvPr/>
        </p:nvPicPr>
        <p:blipFill>
          <a:blip r:embed="rId2" cstate="print">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8332536" y="1400284"/>
            <a:ext cx="356520" cy="356520"/>
          </a:xfrm>
          <a:prstGeom prst="rect">
            <a:avLst/>
          </a:prstGeom>
        </p:spPr>
      </p:pic>
    </p:spTree>
    <p:extLst>
      <p:ext uri="{BB962C8B-B14F-4D97-AF65-F5344CB8AC3E}">
        <p14:creationId xmlns:p14="http://schemas.microsoft.com/office/powerpoint/2010/main" val="59450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2.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theme" Target="../theme/theme2.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98474" y="484094"/>
            <a:ext cx="7556313" cy="1116106"/>
          </a:xfrm>
          <a:prstGeom prst="rect">
            <a:avLst/>
          </a:prstGeom>
        </p:spPr>
        <p:txBody>
          <a:bodyPr vert="horz" lIns="91440" tIns="45720" rIns="91440" bIns="45720" rtlCol="0" anchor="t" anchorCtr="0">
            <a:noAutofit/>
          </a:bodyPr>
          <a:lstStyle/>
          <a:p>
            <a:r>
              <a:rPr lang="en-US"/>
              <a:t>Click to edit Master title style</a:t>
            </a:r>
            <a:endParaRPr/>
          </a:p>
        </p:txBody>
      </p:sp>
      <p:sp>
        <p:nvSpPr>
          <p:cNvPr id="3" name="Text Placeholder 2"/>
          <p:cNvSpPr>
            <a:spLocks noGrp="1"/>
          </p:cNvSpPr>
          <p:nvPr>
            <p:ph type="body" idx="1"/>
          </p:nvPr>
        </p:nvSpPr>
        <p:spPr>
          <a:xfrm>
            <a:off x="498474" y="1981200"/>
            <a:ext cx="7556313" cy="4144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2"/>
          </p:nvPr>
        </p:nvSpPr>
        <p:spPr>
          <a:xfrm>
            <a:off x="6795247" y="6423585"/>
            <a:ext cx="2133600" cy="365125"/>
          </a:xfrm>
          <a:prstGeom prst="rect">
            <a:avLst/>
          </a:prstGeom>
        </p:spPr>
        <p:txBody>
          <a:bodyPr vert="horz" lIns="91440" tIns="45720" rIns="91440" bIns="45720" rtlCol="0" anchor="ctr"/>
          <a:lstStyle>
            <a:lvl1pPr algn="r">
              <a:defRPr sz="1100">
                <a:solidFill>
                  <a:schemeClr val="tx1">
                    <a:lumMod val="65000"/>
                    <a:lumOff val="35000"/>
                  </a:schemeClr>
                </a:solidFill>
              </a:defRPr>
            </a:lvl1pPr>
          </a:lstStyle>
          <a:p>
            <a:endParaRPr lang="en-US" dirty="0">
              <a:solidFill>
                <a:srgbClr val="000000">
                  <a:lumMod val="65000"/>
                  <a:lumOff val="35000"/>
                </a:srgbClr>
              </a:solidFill>
            </a:endParaRPr>
          </a:p>
        </p:txBody>
      </p:sp>
      <p:sp>
        <p:nvSpPr>
          <p:cNvPr id="5" name="Footer Placeholder 4"/>
          <p:cNvSpPr>
            <a:spLocks noGrp="1"/>
          </p:cNvSpPr>
          <p:nvPr>
            <p:ph type="ftr" sz="quarter" idx="3"/>
          </p:nvPr>
        </p:nvSpPr>
        <p:spPr>
          <a:xfrm>
            <a:off x="201706" y="6423585"/>
            <a:ext cx="6122894" cy="365125"/>
          </a:xfrm>
          <a:prstGeom prst="rect">
            <a:avLst/>
          </a:prstGeom>
        </p:spPr>
        <p:txBody>
          <a:bodyPr vert="horz" lIns="91440" tIns="45720" rIns="91440" bIns="45720" rtlCol="0" anchor="ctr"/>
          <a:lstStyle>
            <a:lvl1pPr algn="l">
              <a:defRPr sz="1100">
                <a:solidFill>
                  <a:schemeClr val="tx1">
                    <a:lumMod val="65000"/>
                    <a:lumOff val="35000"/>
                  </a:schemeClr>
                </a:solidFill>
              </a:defRPr>
            </a:lvl1pPr>
          </a:lstStyle>
          <a:p>
            <a:endParaRPr lang="en-US" dirty="0">
              <a:solidFill>
                <a:srgbClr val="000000">
                  <a:lumMod val="65000"/>
                  <a:lumOff val="35000"/>
                </a:srgbClr>
              </a:solidFill>
              <a:latin typeface="Franklin Gothic Book"/>
            </a:endParaRPr>
          </a:p>
        </p:txBody>
      </p:sp>
      <p:sp>
        <p:nvSpPr>
          <p:cNvPr id="6" name="Slide Number Placeholder 5"/>
          <p:cNvSpPr>
            <a:spLocks noGrp="1"/>
          </p:cNvSpPr>
          <p:nvPr>
            <p:ph type="sldNum" sz="quarter" idx="4"/>
          </p:nvPr>
        </p:nvSpPr>
        <p:spPr>
          <a:xfrm>
            <a:off x="8305800" y="242234"/>
            <a:ext cx="554038" cy="365125"/>
          </a:xfrm>
          <a:prstGeom prst="rect">
            <a:avLst/>
          </a:prstGeom>
        </p:spPr>
        <p:txBody>
          <a:bodyPr vert="horz" lIns="91440" tIns="45720" rIns="91440" bIns="45720" rtlCol="0" anchor="ctr"/>
          <a:lstStyle>
            <a:lvl1pPr algn="r">
              <a:defRPr sz="1400">
                <a:solidFill>
                  <a:schemeClr val="bg1"/>
                </a:solidFill>
              </a:defRPr>
            </a:lvl1pPr>
          </a:lstStyle>
          <a:p>
            <a:fld id="{02456A73-CB17-B748-BD2A-A20F5DD59EC7}" type="slidenum">
              <a:rPr lang="en-US" smtClean="0">
                <a:solidFill>
                  <a:srgbClr val="FFFFFF"/>
                </a:solidFill>
                <a:latin typeface="Franklin Gothic Book"/>
              </a:rPr>
              <a:pPr/>
              <a:t>‹#›</a:t>
            </a:fld>
            <a:endParaRPr lang="en-US" dirty="0">
              <a:solidFill>
                <a:srgbClr val="FFFFFF"/>
              </a:solidFill>
              <a:latin typeface="Franklin Gothic Book"/>
            </a:endParaRPr>
          </a:p>
        </p:txBody>
      </p:sp>
    </p:spTree>
    <p:extLst>
      <p:ext uri="{BB962C8B-B14F-4D97-AF65-F5344CB8AC3E}">
        <p14:creationId xmlns:p14="http://schemas.microsoft.com/office/powerpoint/2010/main" val="1054112740"/>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 id="2147483700" r:id="rId16"/>
    <p:sldLayoutId id="2147483701" r:id="rId17"/>
    <p:sldLayoutId id="2147483702" r:id="rId18"/>
    <p:sldLayoutId id="2147483703" r:id="rId19"/>
    <p:sldLayoutId id="2147483704" r:id="rId20"/>
    <p:sldLayoutId id="2147483705" r:id="rId21"/>
    <p:sldLayoutId id="2147483706" r:id="rId22"/>
    <p:sldLayoutId id="2147483707" r:id="rId23"/>
    <p:sldLayoutId id="2147483708" r:id="rId24"/>
  </p:sldLayoutIdLst>
  <p:hf hdr="0" ftr="0" dt="0"/>
  <p:txStyles>
    <p:titleStyle>
      <a:lvl1pPr algn="l" defTabSz="914400" rtl="0" eaLnBrk="1" latinLnBrk="0" hangingPunct="1">
        <a:spcBef>
          <a:spcPct val="0"/>
        </a:spcBef>
        <a:buNone/>
        <a:defRPr sz="3600" b="0" kern="1200">
          <a:solidFill>
            <a:schemeClr val="accent1"/>
          </a:solidFill>
          <a:latin typeface="+mj-lt"/>
          <a:ea typeface="+mj-ea"/>
          <a:cs typeface="+mj-cs"/>
        </a:defRPr>
      </a:lvl1pPr>
    </p:titleStyle>
    <p:bodyStyle>
      <a:lvl1pPr marL="228600" indent="-228600" algn="l" defTabSz="914400" rtl="0" eaLnBrk="1" latinLnBrk="0" hangingPunct="1">
        <a:spcBef>
          <a:spcPts val="2000"/>
        </a:spcBef>
        <a:buClr>
          <a:schemeClr val="accent1"/>
        </a:buClr>
        <a:buSzPct val="75000"/>
        <a:buFont typeface="Wingdings" pitchFamily="2" charset="2"/>
        <a:buChar char="n"/>
        <a:defRPr sz="2000" kern="1200">
          <a:solidFill>
            <a:schemeClr val="tx1">
              <a:lumMod val="65000"/>
              <a:lumOff val="35000"/>
            </a:schemeClr>
          </a:solidFill>
          <a:latin typeface="+mn-lt"/>
          <a:ea typeface="+mn-ea"/>
          <a:cs typeface="+mn-cs"/>
        </a:defRPr>
      </a:lvl1pPr>
      <a:lvl2pPr marL="457200" indent="-228600" algn="l" defTabSz="914400" rtl="0" eaLnBrk="1" latinLnBrk="0" hangingPunct="1">
        <a:spcBef>
          <a:spcPts val="600"/>
        </a:spcBef>
        <a:buClr>
          <a:schemeClr val="accent1">
            <a:lumMod val="60000"/>
            <a:lumOff val="40000"/>
          </a:schemeClr>
        </a:buClr>
        <a:buSzPct val="75000"/>
        <a:buFont typeface="Wingdings" pitchFamily="2" charset="2"/>
        <a:buChar char="n"/>
        <a:defRPr sz="1800" kern="1200">
          <a:solidFill>
            <a:schemeClr val="tx1">
              <a:lumMod val="65000"/>
              <a:lumOff val="35000"/>
            </a:schemeClr>
          </a:solidFill>
          <a:latin typeface="+mn-lt"/>
          <a:ea typeface="+mn-ea"/>
          <a:cs typeface="+mn-cs"/>
        </a:defRPr>
      </a:lvl2pPr>
      <a:lvl3pPr marL="685800" indent="-228600" algn="l" defTabSz="914400" rtl="0" eaLnBrk="1" latinLnBrk="0" hangingPunct="1">
        <a:spcBef>
          <a:spcPts val="600"/>
        </a:spcBef>
        <a:buClr>
          <a:schemeClr val="accent1"/>
        </a:buClr>
        <a:buSzPct val="75000"/>
        <a:buFont typeface="Wingdings" pitchFamily="2" charset="2"/>
        <a:buChar char="n"/>
        <a:defRPr sz="1800" kern="1200">
          <a:solidFill>
            <a:schemeClr val="tx1">
              <a:lumMod val="65000"/>
              <a:lumOff val="35000"/>
            </a:schemeClr>
          </a:solidFill>
          <a:latin typeface="+mn-lt"/>
          <a:ea typeface="+mn-ea"/>
          <a:cs typeface="+mn-cs"/>
        </a:defRPr>
      </a:lvl3pPr>
      <a:lvl4pPr marL="914400" indent="-228600" algn="l" defTabSz="914400" rtl="0" eaLnBrk="1" latinLnBrk="0" hangingPunct="1">
        <a:spcBef>
          <a:spcPts val="600"/>
        </a:spcBef>
        <a:buClr>
          <a:schemeClr val="accent1">
            <a:lumMod val="60000"/>
            <a:lumOff val="40000"/>
          </a:schemeClr>
        </a:buClr>
        <a:buSzPct val="75000"/>
        <a:buFont typeface="Wingdings" pitchFamily="2" charset="2"/>
        <a:buChar char="n"/>
        <a:defRPr sz="1800" kern="1200">
          <a:solidFill>
            <a:schemeClr val="tx1">
              <a:lumMod val="65000"/>
              <a:lumOff val="35000"/>
            </a:schemeClr>
          </a:solidFill>
          <a:latin typeface="+mn-lt"/>
          <a:ea typeface="+mn-ea"/>
          <a:cs typeface="+mn-cs"/>
        </a:defRPr>
      </a:lvl4pPr>
      <a:lvl5pPr marL="1143000" indent="-228600" algn="l" defTabSz="914400" rtl="0" eaLnBrk="1" latinLnBrk="0" hangingPunct="1">
        <a:spcBef>
          <a:spcPts val="600"/>
        </a:spcBef>
        <a:buClr>
          <a:schemeClr val="accent1"/>
        </a:buClr>
        <a:buSzPct val="75000"/>
        <a:buFont typeface="Wingdings" pitchFamily="2" charset="2"/>
        <a:buChar char="n"/>
        <a:defRPr sz="1800" kern="1200">
          <a:solidFill>
            <a:schemeClr val="tx1">
              <a:lumMod val="65000"/>
              <a:lumOff val="35000"/>
            </a:schemeClr>
          </a:solidFill>
          <a:latin typeface="+mn-lt"/>
          <a:ea typeface="+mn-ea"/>
          <a:cs typeface="+mn-cs"/>
        </a:defRPr>
      </a:lvl5pPr>
      <a:lvl6pPr marL="1377950" indent="-228600" algn="l" defTabSz="914400" rtl="0" eaLnBrk="1" latinLnBrk="0" hangingPunct="1">
        <a:spcBef>
          <a:spcPct val="20000"/>
        </a:spcBef>
        <a:buClr>
          <a:schemeClr val="accent1">
            <a:lumMod val="60000"/>
            <a:lumOff val="40000"/>
          </a:schemeClr>
        </a:buClr>
        <a:buSzPct val="75000"/>
        <a:buFont typeface="Wingdings" pitchFamily="2" charset="2"/>
        <a:buChar char=""/>
        <a:defRPr lang="en-US" sz="1800" kern="1200" dirty="0" smtClean="0">
          <a:solidFill>
            <a:schemeClr val="tx1">
              <a:lumMod val="65000"/>
              <a:lumOff val="35000"/>
            </a:schemeClr>
          </a:solidFill>
          <a:latin typeface="+mn-lt"/>
          <a:ea typeface="+mn-ea"/>
          <a:cs typeface="+mn-cs"/>
        </a:defRPr>
      </a:lvl6pPr>
      <a:lvl7pPr marL="1603375" indent="-228600" algn="l" defTabSz="914400" rtl="0" eaLnBrk="1" latinLnBrk="0" hangingPunct="1">
        <a:spcBef>
          <a:spcPct val="20000"/>
        </a:spcBef>
        <a:buClr>
          <a:schemeClr val="accent1"/>
        </a:buClr>
        <a:buSzPct val="75000"/>
        <a:buFont typeface="Wingdings" pitchFamily="2" charset="2"/>
        <a:buChar char=""/>
        <a:defRPr lang="en-US" sz="1800" kern="1200" baseline="0" dirty="0" smtClean="0">
          <a:solidFill>
            <a:schemeClr val="tx1">
              <a:lumMod val="65000"/>
              <a:lumOff val="35000"/>
            </a:schemeClr>
          </a:solidFill>
          <a:latin typeface="+mn-lt"/>
          <a:ea typeface="+mn-ea"/>
          <a:cs typeface="+mn-cs"/>
        </a:defRPr>
      </a:lvl7pPr>
      <a:lvl8pPr marL="1830388" indent="-228600" algn="l" defTabSz="914400" rtl="0" eaLnBrk="1" latinLnBrk="0" hangingPunct="1">
        <a:spcBef>
          <a:spcPct val="20000"/>
        </a:spcBef>
        <a:buClr>
          <a:schemeClr val="accent1">
            <a:lumMod val="60000"/>
            <a:lumOff val="40000"/>
          </a:schemeClr>
        </a:buClr>
        <a:buSzPct val="75000"/>
        <a:buFont typeface="Wingdings" pitchFamily="2" charset="2"/>
        <a:buChar char=""/>
        <a:defRPr lang="en-US" sz="1800" kern="1200" baseline="0" dirty="0" smtClean="0">
          <a:solidFill>
            <a:schemeClr val="tx1">
              <a:lumMod val="65000"/>
              <a:lumOff val="35000"/>
            </a:schemeClr>
          </a:solidFill>
          <a:latin typeface="+mn-lt"/>
          <a:ea typeface="+mn-ea"/>
          <a:cs typeface="+mn-cs"/>
        </a:defRPr>
      </a:lvl8pPr>
      <a:lvl9pPr marL="2057400" indent="-228600" algn="l" defTabSz="914400" rtl="0" eaLnBrk="1" latinLnBrk="0" hangingPunct="1">
        <a:spcBef>
          <a:spcPct val="20000"/>
        </a:spcBef>
        <a:buClr>
          <a:schemeClr val="accent1"/>
        </a:buClr>
        <a:buSzPct val="75000"/>
        <a:buFont typeface="Wingdings" pitchFamily="2" charset="2"/>
        <a:buChar char=""/>
        <a:defRPr lang="en-US" sz="1800" kern="1200" baseline="0" dirty="0">
          <a:solidFill>
            <a:schemeClr val="tx1">
              <a:lumMod val="65000"/>
              <a:lumOff val="35000"/>
            </a:schemeClr>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dirty="0"/>
          </a:p>
        </p:txBody>
      </p:sp>
      <p:sp>
        <p:nvSpPr>
          <p:cNvPr id="5" name="Footer Placeholder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BCD9310-CA16-465E-86C2-0154C57635CD}" type="slidenum">
              <a:rPr lang="en-US" smtClean="0"/>
              <a:t>‹#›</a:t>
            </a:fld>
            <a:endParaRPr lang="en-US" dirty="0"/>
          </a:p>
        </p:txBody>
      </p:sp>
    </p:spTree>
    <p:extLst>
      <p:ext uri="{BB962C8B-B14F-4D97-AF65-F5344CB8AC3E}">
        <p14:creationId xmlns:p14="http://schemas.microsoft.com/office/powerpoint/2010/main" val="4012755847"/>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openxmlformats.org/officeDocument/2006/relationships/image" Target="../media/image4.jpg"/></Relationships>
</file>

<file path=ppt/slides/_rels/slide2.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5.wmf"/></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Picture Placeholder 13"/>
          <p:cNvSpPr>
            <a:spLocks noGrp="1"/>
          </p:cNvSpPr>
          <p:nvPr>
            <p:ph type="pic" sz="quarter" idx="13"/>
          </p:nvPr>
        </p:nvSpPr>
        <p:spPr/>
      </p:sp>
      <p:sp>
        <p:nvSpPr>
          <p:cNvPr id="9" name="Text Placeholder 8"/>
          <p:cNvSpPr>
            <a:spLocks noGrp="1"/>
          </p:cNvSpPr>
          <p:nvPr>
            <p:ph type="body" sz="half" idx="2"/>
          </p:nvPr>
        </p:nvSpPr>
        <p:spPr>
          <a:xfrm>
            <a:off x="432706" y="1159461"/>
            <a:ext cx="3993266" cy="3053891"/>
          </a:xfrm>
        </p:spPr>
        <p:txBody>
          <a:bodyPr/>
          <a:lstStyle/>
          <a:p>
            <a:pPr>
              <a:lnSpc>
                <a:spcPts val="3900"/>
              </a:lnSpc>
            </a:pPr>
            <a:r>
              <a:rPr lang="en-US" sz="3200" cap="small" dirty="0">
                <a:latin typeface="+mj-lt"/>
                <a:ea typeface="+mj-ea"/>
                <a:cs typeface="+mj-cs"/>
              </a:rPr>
              <a:t>Wake Forest</a:t>
            </a:r>
          </a:p>
          <a:p>
            <a:pPr>
              <a:lnSpc>
                <a:spcPts val="3600"/>
              </a:lnSpc>
              <a:spcBef>
                <a:spcPts val="0"/>
              </a:spcBef>
            </a:pPr>
            <a:r>
              <a:rPr lang="en-US" sz="3200" cap="small" dirty="0">
                <a:latin typeface="+mj-lt"/>
                <a:ea typeface="+mj-ea"/>
                <a:cs typeface="+mj-cs"/>
              </a:rPr>
              <a:t>School of Business</a:t>
            </a:r>
          </a:p>
          <a:p>
            <a:pPr>
              <a:lnSpc>
                <a:spcPts val="3600"/>
              </a:lnSpc>
              <a:spcBef>
                <a:spcPts val="0"/>
              </a:spcBef>
            </a:pPr>
            <a:r>
              <a:rPr lang="en-US" sz="4400" b="1" dirty="0"/>
              <a:t>_______</a:t>
            </a:r>
            <a:endParaRPr lang="en-US" sz="3200" cap="small" dirty="0">
              <a:latin typeface="+mj-lt"/>
              <a:ea typeface="+mj-ea"/>
              <a:cs typeface="+mj-cs"/>
            </a:endParaRPr>
          </a:p>
          <a:p>
            <a:pPr>
              <a:spcBef>
                <a:spcPts val="0"/>
              </a:spcBef>
            </a:pPr>
            <a:r>
              <a:rPr lang="en-US" sz="1800" cap="small" dirty="0">
                <a:latin typeface="+mj-lt"/>
                <a:ea typeface="+mj-ea"/>
                <a:cs typeface="+mj-cs"/>
              </a:rPr>
              <a:t>BAN 7001</a:t>
            </a:r>
          </a:p>
        </p:txBody>
      </p:sp>
      <p:pic>
        <p:nvPicPr>
          <p:cNvPr id="7" name="Picture Placeholder 8" descr="20120326medallion0338.jpg"/>
          <p:cNvPicPr>
            <a:picLocks noChangeAspect="1"/>
          </p:cNvPicPr>
          <p:nvPr/>
        </p:nvPicPr>
        <p:blipFill>
          <a:blip r:embed="rId3" cstate="print">
            <a:extLst>
              <a:ext uri="{28A0092B-C50C-407E-A947-70E740481C1C}">
                <a14:useLocalDpi xmlns:a14="http://schemas.microsoft.com/office/drawing/2010/main"/>
              </a:ext>
            </a:extLst>
          </a:blip>
          <a:srcRect/>
          <a:stretch>
            <a:fillRect/>
          </a:stretch>
        </p:blipFill>
        <p:spPr>
          <a:xfrm>
            <a:off x="6802438" y="2377440"/>
            <a:ext cx="2057400" cy="2039112"/>
          </a:xfrm>
          <a:prstGeom prst="rect">
            <a:avLst/>
          </a:prstGeom>
        </p:spPr>
      </p:pic>
      <p:pic>
        <p:nvPicPr>
          <p:cNvPr id="17" name="Picture Placeholder 16"/>
          <p:cNvPicPr>
            <a:picLocks noGrp="1" noChangeAspect="1"/>
          </p:cNvPicPr>
          <p:nvPr>
            <p:ph type="pic" sz="quarter" idx="12"/>
          </p:nvPr>
        </p:nvPicPr>
        <p:blipFill>
          <a:blip r:embed="rId4">
            <a:extLst>
              <a:ext uri="{28A0092B-C50C-407E-A947-70E740481C1C}">
                <a14:useLocalDpi xmlns:a14="http://schemas.microsoft.com/office/drawing/2010/main" val="0"/>
              </a:ext>
            </a:extLst>
          </a:blip>
          <a:srcRect l="16355" r="16355"/>
          <a:stretch>
            <a:fillRect/>
          </a:stretch>
        </p:blipFill>
        <p:spPr/>
      </p:pic>
      <p:sp>
        <p:nvSpPr>
          <p:cNvPr id="19" name="Title 18"/>
          <p:cNvSpPr>
            <a:spLocks noGrp="1"/>
          </p:cNvSpPr>
          <p:nvPr>
            <p:ph type="ctrTitle"/>
          </p:nvPr>
        </p:nvSpPr>
        <p:spPr>
          <a:xfrm>
            <a:off x="3657600" y="4860974"/>
            <a:ext cx="5347855" cy="612265"/>
          </a:xfrm>
        </p:spPr>
        <p:txBody>
          <a:bodyPr>
            <a:noAutofit/>
          </a:bodyPr>
          <a:lstStyle/>
          <a:p>
            <a:pPr algn="r"/>
            <a:r>
              <a:rPr lang="en-US" dirty="0"/>
              <a:t>Multiple Linear Regression</a:t>
            </a:r>
          </a:p>
        </p:txBody>
      </p:sp>
    </p:spTree>
    <p:extLst>
      <p:ext uri="{BB962C8B-B14F-4D97-AF65-F5344CB8AC3E}">
        <p14:creationId xmlns:p14="http://schemas.microsoft.com/office/powerpoint/2010/main" val="32194008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B739F1-0EA6-494A-9A3F-C85ECFE6D46F}"/>
              </a:ext>
            </a:extLst>
          </p:cNvPr>
          <p:cNvSpPr>
            <a:spLocks noGrp="1"/>
          </p:cNvSpPr>
          <p:nvPr>
            <p:ph type="title"/>
          </p:nvPr>
        </p:nvSpPr>
        <p:spPr/>
        <p:txBody>
          <a:bodyPr/>
          <a:lstStyle/>
          <a:p>
            <a:r>
              <a:rPr lang="en-US" dirty="0"/>
              <a:t>Multiple Regression</a:t>
            </a:r>
          </a:p>
        </p:txBody>
      </p:sp>
      <p:sp>
        <p:nvSpPr>
          <p:cNvPr id="3" name="Content Placeholder 2">
            <a:extLst>
              <a:ext uri="{FF2B5EF4-FFF2-40B4-BE49-F238E27FC236}">
                <a16:creationId xmlns:a16="http://schemas.microsoft.com/office/drawing/2014/main" id="{5ADD4BCA-21B4-40C5-A2B6-EB963481BD6F}"/>
              </a:ext>
            </a:extLst>
          </p:cNvPr>
          <p:cNvSpPr>
            <a:spLocks noGrp="1"/>
          </p:cNvSpPr>
          <p:nvPr>
            <p:ph idx="1"/>
          </p:nvPr>
        </p:nvSpPr>
        <p:spPr/>
        <p:txBody>
          <a:bodyPr>
            <a:normAutofit fontScale="92500" lnSpcReduction="20000"/>
          </a:bodyPr>
          <a:lstStyle/>
          <a:p>
            <a:r>
              <a:rPr lang="en-US" dirty="0"/>
              <a:t>Extends simple linear regression concepts to include several independent variables (predictors).</a:t>
            </a:r>
          </a:p>
          <a:p>
            <a:r>
              <a:rPr lang="en-US" dirty="0"/>
              <a:t>Useful when a single predictor model is inadequate for predicting the response variable.</a:t>
            </a:r>
          </a:p>
          <a:p>
            <a:r>
              <a:rPr lang="en-US" dirty="0"/>
              <a:t>Form of the multiple regression model:</a:t>
            </a:r>
          </a:p>
          <a:p>
            <a:endParaRPr lang="en-US" dirty="0"/>
          </a:p>
          <a:p>
            <a:pPr marL="0" indent="0">
              <a:buNone/>
            </a:pPr>
            <a:endParaRPr lang="en-US" sz="1800" dirty="0"/>
          </a:p>
          <a:p>
            <a:r>
              <a:rPr lang="en-US" dirty="0" err="1"/>
              <a:t>b</a:t>
            </a:r>
            <a:r>
              <a:rPr lang="en-US" baseline="-25000" dirty="0" err="1"/>
              <a:t>o</a:t>
            </a:r>
            <a:r>
              <a:rPr lang="en-US" dirty="0"/>
              <a:t> is the intercept (value of y when all x’s are equal to 0)</a:t>
            </a:r>
          </a:p>
          <a:p>
            <a:r>
              <a:rPr lang="en-US" dirty="0"/>
              <a:t>The coefficients b</a:t>
            </a:r>
            <a:r>
              <a:rPr lang="en-US" baseline="-25000" dirty="0"/>
              <a:t>1</a:t>
            </a:r>
            <a:r>
              <a:rPr lang="en-US" dirty="0"/>
              <a:t> to </a:t>
            </a:r>
            <a:r>
              <a:rPr lang="en-US" dirty="0" err="1"/>
              <a:t>b</a:t>
            </a:r>
            <a:r>
              <a:rPr lang="en-US" baseline="-25000" dirty="0" err="1"/>
              <a:t>k</a:t>
            </a:r>
            <a:r>
              <a:rPr lang="en-US" dirty="0"/>
              <a:t> describe the change in y for a 1-unit change in x</a:t>
            </a:r>
            <a:r>
              <a:rPr lang="en-US" baseline="-25000" dirty="0"/>
              <a:t>i</a:t>
            </a:r>
            <a:r>
              <a:rPr lang="en-US" dirty="0"/>
              <a:t> </a:t>
            </a:r>
            <a:r>
              <a:rPr lang="en-US" i="1" dirty="0"/>
              <a:t>while holding all other x-values constant</a:t>
            </a:r>
            <a:r>
              <a:rPr lang="en-US" dirty="0"/>
              <a:t>. </a:t>
            </a:r>
          </a:p>
          <a:p>
            <a:endParaRPr lang="en-US" dirty="0"/>
          </a:p>
        </p:txBody>
      </p:sp>
      <p:sp>
        <p:nvSpPr>
          <p:cNvPr id="4" name="Slide Number Placeholder 3">
            <a:extLst>
              <a:ext uri="{FF2B5EF4-FFF2-40B4-BE49-F238E27FC236}">
                <a16:creationId xmlns:a16="http://schemas.microsoft.com/office/drawing/2014/main" id="{75246CF9-F27C-4384-8A4B-B692B5B8A462}"/>
              </a:ext>
            </a:extLst>
          </p:cNvPr>
          <p:cNvSpPr>
            <a:spLocks noGrp="1"/>
          </p:cNvSpPr>
          <p:nvPr>
            <p:ph type="sldNum" sz="quarter" idx="12"/>
          </p:nvPr>
        </p:nvSpPr>
        <p:spPr/>
        <p:txBody>
          <a:bodyPr/>
          <a:lstStyle/>
          <a:p>
            <a:fld id="{02456A73-CB17-B748-BD2A-A20F5DD59EC7}" type="slidenum">
              <a:rPr lang="en-US" smtClean="0"/>
              <a:pPr/>
              <a:t>2</a:t>
            </a:fld>
            <a:endParaRPr lang="en-US" dirty="0"/>
          </a:p>
        </p:txBody>
      </p:sp>
      <p:graphicFrame>
        <p:nvGraphicFramePr>
          <p:cNvPr id="5" name="Object 2">
            <a:extLst>
              <a:ext uri="{FF2B5EF4-FFF2-40B4-BE49-F238E27FC236}">
                <a16:creationId xmlns:a16="http://schemas.microsoft.com/office/drawing/2014/main" id="{9C10BA8E-142D-4D9B-B852-4509C7411E56}"/>
              </a:ext>
            </a:extLst>
          </p:cNvPr>
          <p:cNvGraphicFramePr>
            <a:graphicFrameLocks noChangeAspect="1"/>
          </p:cNvGraphicFramePr>
          <p:nvPr>
            <p:extLst>
              <p:ext uri="{D42A27DB-BD31-4B8C-83A1-F6EECF244321}">
                <p14:modId xmlns:p14="http://schemas.microsoft.com/office/powerpoint/2010/main" val="3130490511"/>
              </p:ext>
            </p:extLst>
          </p:nvPr>
        </p:nvGraphicFramePr>
        <p:xfrm>
          <a:off x="706756" y="3938116"/>
          <a:ext cx="7500884" cy="633412"/>
        </p:xfrm>
        <a:graphic>
          <a:graphicData uri="http://schemas.openxmlformats.org/presentationml/2006/ole">
            <mc:AlternateContent xmlns:mc="http://schemas.openxmlformats.org/markup-compatibility/2006">
              <mc:Choice xmlns:v="urn:schemas-microsoft-com:vml" Requires="v">
                <p:oleObj spid="_x0000_s1034" name="Equation" r:id="rId3" imgW="1815840" imgH="203040" progId="Equation.3">
                  <p:embed/>
                </p:oleObj>
              </mc:Choice>
              <mc:Fallback>
                <p:oleObj name="Equation" r:id="rId3" imgW="1815840" imgH="203040" progId="Equation.3">
                  <p:embed/>
                  <p:pic>
                    <p:nvPicPr>
                      <p:cNvPr id="4"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6756" y="3938116"/>
                        <a:ext cx="7500884" cy="633412"/>
                      </a:xfrm>
                      <a:prstGeom prst="rect">
                        <a:avLst/>
                      </a:prstGeom>
                      <a:noFill/>
                    </p:spPr>
                  </p:pic>
                </p:oleObj>
              </mc:Fallback>
            </mc:AlternateContent>
          </a:graphicData>
        </a:graphic>
      </p:graphicFrame>
    </p:spTree>
    <p:extLst>
      <p:ext uri="{BB962C8B-B14F-4D97-AF65-F5344CB8AC3E}">
        <p14:creationId xmlns:p14="http://schemas.microsoft.com/office/powerpoint/2010/main" val="2296901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69B790-9B08-4127-A0BC-0ECE590C8ED9}"/>
              </a:ext>
            </a:extLst>
          </p:cNvPr>
          <p:cNvSpPr>
            <a:spLocks noGrp="1"/>
          </p:cNvSpPr>
          <p:nvPr>
            <p:ph type="title"/>
          </p:nvPr>
        </p:nvSpPr>
        <p:spPr/>
        <p:txBody>
          <a:bodyPr/>
          <a:lstStyle/>
          <a:p>
            <a:r>
              <a:rPr lang="en-US" dirty="0"/>
              <a:t>Warning</a:t>
            </a:r>
          </a:p>
        </p:txBody>
      </p:sp>
      <p:sp>
        <p:nvSpPr>
          <p:cNvPr id="3" name="Content Placeholder 2">
            <a:extLst>
              <a:ext uri="{FF2B5EF4-FFF2-40B4-BE49-F238E27FC236}">
                <a16:creationId xmlns:a16="http://schemas.microsoft.com/office/drawing/2014/main" id="{C58BFCAF-A589-4EF7-AB2B-EF41978C23AD}"/>
              </a:ext>
            </a:extLst>
          </p:cNvPr>
          <p:cNvSpPr>
            <a:spLocks noGrp="1"/>
          </p:cNvSpPr>
          <p:nvPr>
            <p:ph idx="1"/>
          </p:nvPr>
        </p:nvSpPr>
        <p:spPr>
          <a:xfrm>
            <a:off x="693737" y="1356518"/>
            <a:ext cx="7756526" cy="4144963"/>
          </a:xfrm>
        </p:spPr>
        <p:txBody>
          <a:bodyPr/>
          <a:lstStyle/>
          <a:p>
            <a:r>
              <a:rPr lang="en-US" dirty="0"/>
              <a:t>Building multiple linear regression models is a highly iterative process.</a:t>
            </a:r>
          </a:p>
          <a:p>
            <a:r>
              <a:rPr lang="en-US" dirty="0"/>
              <a:t>It is as much art as it is science.</a:t>
            </a:r>
          </a:p>
          <a:p>
            <a:r>
              <a:rPr lang="en-US" dirty="0"/>
              <a:t>It requires an understanding of both the business context and the statistical method.</a:t>
            </a:r>
          </a:p>
          <a:p>
            <a:r>
              <a:rPr lang="en-US" dirty="0"/>
              <a:t>There is no absolute right or wrong model.</a:t>
            </a:r>
          </a:p>
          <a:p>
            <a:endParaRPr lang="en-US" dirty="0"/>
          </a:p>
        </p:txBody>
      </p:sp>
      <p:sp>
        <p:nvSpPr>
          <p:cNvPr id="4" name="Slide Number Placeholder 3">
            <a:extLst>
              <a:ext uri="{FF2B5EF4-FFF2-40B4-BE49-F238E27FC236}">
                <a16:creationId xmlns:a16="http://schemas.microsoft.com/office/drawing/2014/main" id="{8E72666A-567F-48B5-A973-2080803AC862}"/>
              </a:ext>
            </a:extLst>
          </p:cNvPr>
          <p:cNvSpPr>
            <a:spLocks noGrp="1"/>
          </p:cNvSpPr>
          <p:nvPr>
            <p:ph type="sldNum" sz="quarter" idx="12"/>
          </p:nvPr>
        </p:nvSpPr>
        <p:spPr/>
        <p:txBody>
          <a:bodyPr/>
          <a:lstStyle/>
          <a:p>
            <a:fld id="{02456A73-CB17-B748-BD2A-A20F5DD59EC7}" type="slidenum">
              <a:rPr lang="en-US" smtClean="0"/>
              <a:pPr/>
              <a:t>3</a:t>
            </a:fld>
            <a:endParaRPr lang="en-US" dirty="0"/>
          </a:p>
        </p:txBody>
      </p:sp>
      <p:pic>
        <p:nvPicPr>
          <p:cNvPr id="7" name="Picture 6">
            <a:extLst>
              <a:ext uri="{FF2B5EF4-FFF2-40B4-BE49-F238E27FC236}">
                <a16:creationId xmlns:a16="http://schemas.microsoft.com/office/drawing/2014/main" id="{3B898A4B-560C-4831-88B1-50F533721DCA}"/>
              </a:ext>
            </a:extLst>
          </p:cNvPr>
          <p:cNvPicPr>
            <a:picLocks noChangeAspect="1" noChangeArrowheads="1"/>
          </p:cNvPicPr>
          <p:nvPr/>
        </p:nvPicPr>
        <p:blipFill>
          <a:blip r:embed="rId2"/>
          <a:srcRect/>
          <a:stretch>
            <a:fillRect/>
          </a:stretch>
        </p:blipFill>
        <p:spPr bwMode="auto">
          <a:xfrm>
            <a:off x="498474" y="4309587"/>
            <a:ext cx="2051303" cy="2383787"/>
          </a:xfrm>
          <a:prstGeom prst="rect">
            <a:avLst/>
          </a:prstGeom>
          <a:noFill/>
          <a:ln w="9525">
            <a:noFill/>
            <a:miter lim="800000"/>
            <a:headEnd/>
            <a:tailEnd/>
          </a:ln>
        </p:spPr>
      </p:pic>
      <p:sp>
        <p:nvSpPr>
          <p:cNvPr id="8" name="Oval Callout 2">
            <a:extLst>
              <a:ext uri="{FF2B5EF4-FFF2-40B4-BE49-F238E27FC236}">
                <a16:creationId xmlns:a16="http://schemas.microsoft.com/office/drawing/2014/main" id="{E91E29D6-DA14-4322-9CA4-8ED602586C7F}"/>
              </a:ext>
            </a:extLst>
          </p:cNvPr>
          <p:cNvSpPr/>
          <p:nvPr/>
        </p:nvSpPr>
        <p:spPr>
          <a:xfrm>
            <a:off x="2549777" y="4113683"/>
            <a:ext cx="4771233" cy="1322962"/>
          </a:xfrm>
          <a:prstGeom prst="wedgeEllipseCallout">
            <a:avLst>
              <a:gd name="adj1" fmla="val -60613"/>
              <a:gd name="adj2" fmla="val 44151"/>
            </a:avLst>
          </a:prstGeom>
          <a:solidFill>
            <a:schemeClr val="accent3">
              <a:lumMod val="60000"/>
              <a:lumOff val="40000"/>
            </a:schemeClr>
          </a:solidFill>
          <a:ln>
            <a:solidFill>
              <a:schemeClr val="bg2">
                <a:lumMod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98ACBACF-54D1-463F-833A-DB3AAF64B72F}"/>
              </a:ext>
            </a:extLst>
          </p:cNvPr>
          <p:cNvSpPr txBox="1"/>
          <p:nvPr/>
        </p:nvSpPr>
        <p:spPr>
          <a:xfrm>
            <a:off x="3220986" y="4308235"/>
            <a:ext cx="3554831" cy="923330"/>
          </a:xfrm>
          <a:prstGeom prst="rect">
            <a:avLst/>
          </a:prstGeom>
          <a:noFill/>
        </p:spPr>
        <p:txBody>
          <a:bodyPr wrap="square" rtlCol="0">
            <a:spAutoFit/>
          </a:bodyPr>
          <a:lstStyle/>
          <a:p>
            <a:r>
              <a:rPr lang="en-US" dirty="0">
                <a:solidFill>
                  <a:srgbClr val="000000"/>
                </a:solidFill>
              </a:rPr>
              <a:t>“Essentially, all models are wrong, but some are useful.”   </a:t>
            </a:r>
          </a:p>
          <a:p>
            <a:r>
              <a:rPr lang="en-US" dirty="0">
                <a:solidFill>
                  <a:srgbClr val="000000"/>
                </a:solidFill>
              </a:rPr>
              <a:t>     - George E. P. Box</a:t>
            </a:r>
          </a:p>
        </p:txBody>
      </p:sp>
    </p:spTree>
    <p:extLst>
      <p:ext uri="{BB962C8B-B14F-4D97-AF65-F5344CB8AC3E}">
        <p14:creationId xmlns:p14="http://schemas.microsoft.com/office/powerpoint/2010/main" val="10556671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2B67C0-849F-473C-9208-A26C53766154}"/>
              </a:ext>
            </a:extLst>
          </p:cNvPr>
          <p:cNvSpPr>
            <a:spLocks noGrp="1"/>
          </p:cNvSpPr>
          <p:nvPr>
            <p:ph type="title"/>
          </p:nvPr>
        </p:nvSpPr>
        <p:spPr/>
        <p:txBody>
          <a:bodyPr/>
          <a:lstStyle/>
          <a:p>
            <a:r>
              <a:rPr lang="en-US" dirty="0"/>
              <a:t>Multiple Regression</a:t>
            </a:r>
            <a:br>
              <a:rPr lang="en-US" dirty="0"/>
            </a:br>
            <a:r>
              <a:rPr lang="en-US" dirty="0"/>
              <a:t>Modeling Process</a:t>
            </a:r>
          </a:p>
        </p:txBody>
      </p:sp>
      <p:sp>
        <p:nvSpPr>
          <p:cNvPr id="3" name="Content Placeholder 2">
            <a:extLst>
              <a:ext uri="{FF2B5EF4-FFF2-40B4-BE49-F238E27FC236}">
                <a16:creationId xmlns:a16="http://schemas.microsoft.com/office/drawing/2014/main" id="{84116D6B-D4B2-42B9-B3CA-8CF8A078EBFF}"/>
              </a:ext>
            </a:extLst>
          </p:cNvPr>
          <p:cNvSpPr>
            <a:spLocks noGrp="1"/>
          </p:cNvSpPr>
          <p:nvPr>
            <p:ph idx="1"/>
          </p:nvPr>
        </p:nvSpPr>
        <p:spPr/>
        <p:txBody>
          <a:bodyPr/>
          <a:lstStyle/>
          <a:p>
            <a:r>
              <a:rPr lang="en-US" dirty="0"/>
              <a:t>Consider each of the potential predictors one at a time:</a:t>
            </a:r>
          </a:p>
          <a:p>
            <a:pPr lvl="1"/>
            <a:r>
              <a:rPr lang="en-US" sz="2000" dirty="0"/>
              <a:t>Is the relationship between the predictor and the response linear (scatterplot, correlation)?</a:t>
            </a:r>
          </a:p>
          <a:p>
            <a:pPr lvl="1"/>
            <a:r>
              <a:rPr lang="en-US" sz="2000" dirty="0"/>
              <a:t>Is there a reason to assume that there should be some predictive relationship between the variables?</a:t>
            </a:r>
          </a:p>
          <a:p>
            <a:pPr lvl="1"/>
            <a:r>
              <a:rPr lang="en-US" sz="2000" dirty="0"/>
              <a:t>How would you expect y to change when you change the value of x (e.g., increase or decrease)?</a:t>
            </a:r>
          </a:p>
          <a:p>
            <a:r>
              <a:rPr lang="en-US" dirty="0"/>
              <a:t>Consider the relationship between the predictors:</a:t>
            </a:r>
          </a:p>
          <a:p>
            <a:pPr lvl="1"/>
            <a:r>
              <a:rPr lang="en-US" sz="2000" dirty="0"/>
              <a:t>Do any of the predictors appear to be highly correlated with each other?  If so, you may get unexpected behavior / unstable parameter estimates.</a:t>
            </a:r>
          </a:p>
          <a:p>
            <a:endParaRPr lang="en-US" dirty="0"/>
          </a:p>
        </p:txBody>
      </p:sp>
      <p:sp>
        <p:nvSpPr>
          <p:cNvPr id="4" name="Slide Number Placeholder 3">
            <a:extLst>
              <a:ext uri="{FF2B5EF4-FFF2-40B4-BE49-F238E27FC236}">
                <a16:creationId xmlns:a16="http://schemas.microsoft.com/office/drawing/2014/main" id="{C8FC91AD-8A87-4E72-9B74-8A8B435884E5}"/>
              </a:ext>
            </a:extLst>
          </p:cNvPr>
          <p:cNvSpPr>
            <a:spLocks noGrp="1"/>
          </p:cNvSpPr>
          <p:nvPr>
            <p:ph type="sldNum" sz="quarter" idx="12"/>
          </p:nvPr>
        </p:nvSpPr>
        <p:spPr/>
        <p:txBody>
          <a:bodyPr/>
          <a:lstStyle/>
          <a:p>
            <a:fld id="{02456A73-CB17-B748-BD2A-A20F5DD59EC7}" type="slidenum">
              <a:rPr lang="en-US" smtClean="0"/>
              <a:pPr/>
              <a:t>4</a:t>
            </a:fld>
            <a:endParaRPr lang="en-US" dirty="0"/>
          </a:p>
        </p:txBody>
      </p:sp>
    </p:spTree>
    <p:extLst>
      <p:ext uri="{BB962C8B-B14F-4D97-AF65-F5344CB8AC3E}">
        <p14:creationId xmlns:p14="http://schemas.microsoft.com/office/powerpoint/2010/main" val="15131366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7BC9DD-85AA-4A0E-B9AD-00CEC49D4BAE}"/>
              </a:ext>
            </a:extLst>
          </p:cNvPr>
          <p:cNvSpPr>
            <a:spLocks noGrp="1"/>
          </p:cNvSpPr>
          <p:nvPr>
            <p:ph type="title"/>
          </p:nvPr>
        </p:nvSpPr>
        <p:spPr/>
        <p:txBody>
          <a:bodyPr/>
          <a:lstStyle/>
          <a:p>
            <a:r>
              <a:rPr lang="en-US" dirty="0"/>
              <a:t>Multiple Regression</a:t>
            </a:r>
            <a:br>
              <a:rPr lang="en-US" dirty="0"/>
            </a:br>
            <a:r>
              <a:rPr lang="en-US" dirty="0"/>
              <a:t>Modeling Process</a:t>
            </a:r>
          </a:p>
        </p:txBody>
      </p:sp>
      <p:sp>
        <p:nvSpPr>
          <p:cNvPr id="3" name="Content Placeholder 2">
            <a:extLst>
              <a:ext uri="{FF2B5EF4-FFF2-40B4-BE49-F238E27FC236}">
                <a16:creationId xmlns:a16="http://schemas.microsoft.com/office/drawing/2014/main" id="{C23B0287-0705-4D51-84AA-5AB82E7EB0EB}"/>
              </a:ext>
            </a:extLst>
          </p:cNvPr>
          <p:cNvSpPr>
            <a:spLocks noGrp="1"/>
          </p:cNvSpPr>
          <p:nvPr>
            <p:ph idx="1"/>
          </p:nvPr>
        </p:nvSpPr>
        <p:spPr/>
        <p:txBody>
          <a:bodyPr/>
          <a:lstStyle/>
          <a:p>
            <a:r>
              <a:rPr lang="en-US" dirty="0"/>
              <a:t>Fit the model and assess the overall fit of the full model.</a:t>
            </a:r>
          </a:p>
          <a:p>
            <a:r>
              <a:rPr lang="en-US" dirty="0"/>
              <a:t>Assess the usefulness of the individual predictors.</a:t>
            </a:r>
          </a:p>
          <a:p>
            <a:r>
              <a:rPr lang="en-US" dirty="0"/>
              <a:t>Remove / add predictor variables to improve the overall model fit while insuring a parsimonious model.</a:t>
            </a:r>
          </a:p>
          <a:p>
            <a:r>
              <a:rPr lang="en-US" dirty="0"/>
              <a:t>Do a post-hoc assessment to insure that all assumptions were met.</a:t>
            </a:r>
          </a:p>
          <a:p>
            <a:endParaRPr lang="en-US" dirty="0"/>
          </a:p>
        </p:txBody>
      </p:sp>
      <p:sp>
        <p:nvSpPr>
          <p:cNvPr id="4" name="Slide Number Placeholder 3">
            <a:extLst>
              <a:ext uri="{FF2B5EF4-FFF2-40B4-BE49-F238E27FC236}">
                <a16:creationId xmlns:a16="http://schemas.microsoft.com/office/drawing/2014/main" id="{E3A24B38-FB59-4E47-BB14-053174766D93}"/>
              </a:ext>
            </a:extLst>
          </p:cNvPr>
          <p:cNvSpPr>
            <a:spLocks noGrp="1"/>
          </p:cNvSpPr>
          <p:nvPr>
            <p:ph type="sldNum" sz="quarter" idx="12"/>
          </p:nvPr>
        </p:nvSpPr>
        <p:spPr/>
        <p:txBody>
          <a:bodyPr/>
          <a:lstStyle/>
          <a:p>
            <a:fld id="{02456A73-CB17-B748-BD2A-A20F5DD59EC7}" type="slidenum">
              <a:rPr lang="en-US" smtClean="0"/>
              <a:pPr/>
              <a:t>5</a:t>
            </a:fld>
            <a:endParaRPr lang="en-US" dirty="0"/>
          </a:p>
        </p:txBody>
      </p:sp>
    </p:spTree>
    <p:extLst>
      <p:ext uri="{BB962C8B-B14F-4D97-AF65-F5344CB8AC3E}">
        <p14:creationId xmlns:p14="http://schemas.microsoft.com/office/powerpoint/2010/main" val="27293812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D65AA-E9C4-4205-A6CF-A4A291233A85}"/>
              </a:ext>
            </a:extLst>
          </p:cNvPr>
          <p:cNvSpPr>
            <a:spLocks noGrp="1"/>
          </p:cNvSpPr>
          <p:nvPr>
            <p:ph type="title"/>
          </p:nvPr>
        </p:nvSpPr>
        <p:spPr/>
        <p:txBody>
          <a:bodyPr/>
          <a:lstStyle/>
          <a:p>
            <a:r>
              <a:rPr lang="en-US" dirty="0"/>
              <a:t>Assess the Overall Model Fit</a:t>
            </a:r>
          </a:p>
        </p:txBody>
      </p:sp>
      <p:sp>
        <p:nvSpPr>
          <p:cNvPr id="3" name="Content Placeholder 2">
            <a:extLst>
              <a:ext uri="{FF2B5EF4-FFF2-40B4-BE49-F238E27FC236}">
                <a16:creationId xmlns:a16="http://schemas.microsoft.com/office/drawing/2014/main" id="{B099D34A-921E-4E07-ACE0-7FC18820E654}"/>
              </a:ext>
            </a:extLst>
          </p:cNvPr>
          <p:cNvSpPr>
            <a:spLocks noGrp="1"/>
          </p:cNvSpPr>
          <p:nvPr>
            <p:ph idx="1"/>
          </p:nvPr>
        </p:nvSpPr>
        <p:spPr>
          <a:xfrm>
            <a:off x="498474" y="1981200"/>
            <a:ext cx="7556313" cy="4392706"/>
          </a:xfrm>
        </p:spPr>
        <p:txBody>
          <a:bodyPr>
            <a:normAutofit/>
          </a:bodyPr>
          <a:lstStyle/>
          <a:p>
            <a:r>
              <a:rPr lang="en-US" b="1" dirty="0"/>
              <a:t>R-square and Adjusted R-square</a:t>
            </a:r>
          </a:p>
          <a:p>
            <a:pPr lvl="1"/>
            <a:r>
              <a:rPr lang="en-US" sz="2000" b="1" dirty="0"/>
              <a:t>R-square</a:t>
            </a:r>
            <a:r>
              <a:rPr lang="en-US" sz="2000" dirty="0"/>
              <a:t> is still interpreted as the percentage of variability in the response variable that can be explained by the combination of predictor variables in the model.</a:t>
            </a:r>
          </a:p>
          <a:p>
            <a:pPr lvl="1"/>
            <a:r>
              <a:rPr lang="en-US" sz="2000" dirty="0"/>
              <a:t>Note that R-square will always increase as you add more variables to the model, so be cautious of overfitting.</a:t>
            </a:r>
          </a:p>
          <a:p>
            <a:pPr lvl="1"/>
            <a:r>
              <a:rPr lang="en-US" sz="2000" b="1" dirty="0"/>
              <a:t>Adjusted R-square </a:t>
            </a:r>
            <a:r>
              <a:rPr lang="en-US" sz="2000" dirty="0"/>
              <a:t>is an adjusted version of the R-square statistic that penalizes the model for including useless predictors.  Adjusted R-square should be used when comparing two different multiple regression models with different numbers of predictors.</a:t>
            </a:r>
          </a:p>
          <a:p>
            <a:pPr lvl="1"/>
            <a:r>
              <a:rPr lang="en-US" sz="2000" dirty="0"/>
              <a:t>As with simple linear regression, larger R-square values indicate a better model fit.</a:t>
            </a:r>
          </a:p>
          <a:p>
            <a:endParaRPr lang="en-US" dirty="0"/>
          </a:p>
        </p:txBody>
      </p:sp>
      <p:sp>
        <p:nvSpPr>
          <p:cNvPr id="4" name="Slide Number Placeholder 3">
            <a:extLst>
              <a:ext uri="{FF2B5EF4-FFF2-40B4-BE49-F238E27FC236}">
                <a16:creationId xmlns:a16="http://schemas.microsoft.com/office/drawing/2014/main" id="{CBF3AB75-6DB6-4B8C-9A4E-BDE022BA29E4}"/>
              </a:ext>
            </a:extLst>
          </p:cNvPr>
          <p:cNvSpPr>
            <a:spLocks noGrp="1"/>
          </p:cNvSpPr>
          <p:nvPr>
            <p:ph type="sldNum" sz="quarter" idx="12"/>
          </p:nvPr>
        </p:nvSpPr>
        <p:spPr/>
        <p:txBody>
          <a:bodyPr/>
          <a:lstStyle/>
          <a:p>
            <a:fld id="{02456A73-CB17-B748-BD2A-A20F5DD59EC7}" type="slidenum">
              <a:rPr lang="en-US" smtClean="0"/>
              <a:pPr/>
              <a:t>6</a:t>
            </a:fld>
            <a:endParaRPr lang="en-US" dirty="0"/>
          </a:p>
        </p:txBody>
      </p:sp>
    </p:spTree>
    <p:extLst>
      <p:ext uri="{BB962C8B-B14F-4D97-AF65-F5344CB8AC3E}">
        <p14:creationId xmlns:p14="http://schemas.microsoft.com/office/powerpoint/2010/main" val="34659463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45066D-140C-4369-A1F5-714F4D148244}"/>
              </a:ext>
            </a:extLst>
          </p:cNvPr>
          <p:cNvSpPr>
            <a:spLocks noGrp="1"/>
          </p:cNvSpPr>
          <p:nvPr>
            <p:ph type="title"/>
          </p:nvPr>
        </p:nvSpPr>
        <p:spPr/>
        <p:txBody>
          <a:bodyPr/>
          <a:lstStyle/>
          <a:p>
            <a:r>
              <a:rPr lang="en-US" dirty="0"/>
              <a:t>Overall F-test for the Model</a:t>
            </a:r>
          </a:p>
        </p:txBody>
      </p:sp>
      <p:sp>
        <p:nvSpPr>
          <p:cNvPr id="3" name="Content Placeholder 2">
            <a:extLst>
              <a:ext uri="{FF2B5EF4-FFF2-40B4-BE49-F238E27FC236}">
                <a16:creationId xmlns:a16="http://schemas.microsoft.com/office/drawing/2014/main" id="{BEFE9BDC-E6CA-451C-93DC-08B838582AE2}"/>
              </a:ext>
            </a:extLst>
          </p:cNvPr>
          <p:cNvSpPr>
            <a:spLocks noGrp="1"/>
          </p:cNvSpPr>
          <p:nvPr>
            <p:ph idx="1"/>
          </p:nvPr>
        </p:nvSpPr>
        <p:spPr/>
        <p:txBody>
          <a:bodyPr/>
          <a:lstStyle/>
          <a:p>
            <a:r>
              <a:rPr lang="en-US" dirty="0"/>
              <a:t>Before assessing each of the individual coefficients, you should do an overall hypothesis test to determine whether </a:t>
            </a:r>
            <a:r>
              <a:rPr lang="en-US" i="1" dirty="0"/>
              <a:t>any</a:t>
            </a:r>
            <a:r>
              <a:rPr lang="en-US" dirty="0"/>
              <a:t> of the coefficients are non-zero.</a:t>
            </a:r>
          </a:p>
          <a:p>
            <a:endParaRPr lang="en-US" dirty="0"/>
          </a:p>
          <a:p>
            <a:r>
              <a:rPr lang="en-US" dirty="0"/>
              <a:t>The null an alternative hypothesis for this test are given by</a:t>
            </a:r>
          </a:p>
          <a:p>
            <a:pPr>
              <a:buNone/>
            </a:pPr>
            <a:endParaRPr lang="en-US" dirty="0"/>
          </a:p>
          <a:p>
            <a:pPr>
              <a:buNone/>
            </a:pPr>
            <a:r>
              <a:rPr lang="en-US" dirty="0"/>
              <a:t>	Ho: All of the coefficients are equal to 0</a:t>
            </a:r>
          </a:p>
          <a:p>
            <a:pPr>
              <a:buNone/>
            </a:pPr>
            <a:r>
              <a:rPr lang="en-US" dirty="0"/>
              <a:t>	Ha: At least one of the coefficients is NOT equal to 0</a:t>
            </a:r>
            <a:endParaRPr lang="en-US" sz="1600" dirty="0"/>
          </a:p>
          <a:p>
            <a:endParaRPr lang="en-US" dirty="0"/>
          </a:p>
        </p:txBody>
      </p:sp>
      <p:sp>
        <p:nvSpPr>
          <p:cNvPr id="4" name="Slide Number Placeholder 3">
            <a:extLst>
              <a:ext uri="{FF2B5EF4-FFF2-40B4-BE49-F238E27FC236}">
                <a16:creationId xmlns:a16="http://schemas.microsoft.com/office/drawing/2014/main" id="{C1FFBC50-42D9-45A9-90A5-B8F95F33D9AD}"/>
              </a:ext>
            </a:extLst>
          </p:cNvPr>
          <p:cNvSpPr>
            <a:spLocks noGrp="1"/>
          </p:cNvSpPr>
          <p:nvPr>
            <p:ph type="sldNum" sz="quarter" idx="12"/>
          </p:nvPr>
        </p:nvSpPr>
        <p:spPr/>
        <p:txBody>
          <a:bodyPr/>
          <a:lstStyle/>
          <a:p>
            <a:fld id="{02456A73-CB17-B748-BD2A-A20F5DD59EC7}" type="slidenum">
              <a:rPr lang="en-US" smtClean="0"/>
              <a:pPr/>
              <a:t>7</a:t>
            </a:fld>
            <a:endParaRPr lang="en-US" dirty="0"/>
          </a:p>
        </p:txBody>
      </p:sp>
    </p:spTree>
    <p:extLst>
      <p:ext uri="{BB962C8B-B14F-4D97-AF65-F5344CB8AC3E}">
        <p14:creationId xmlns:p14="http://schemas.microsoft.com/office/powerpoint/2010/main" val="32436782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9499FC-623E-4444-BE29-3351CF182E90}"/>
              </a:ext>
            </a:extLst>
          </p:cNvPr>
          <p:cNvSpPr>
            <a:spLocks noGrp="1"/>
          </p:cNvSpPr>
          <p:nvPr>
            <p:ph type="title"/>
          </p:nvPr>
        </p:nvSpPr>
        <p:spPr/>
        <p:txBody>
          <a:bodyPr/>
          <a:lstStyle/>
          <a:p>
            <a:r>
              <a:rPr lang="en-US" dirty="0"/>
              <a:t>Assess Individual Predictors</a:t>
            </a:r>
          </a:p>
        </p:txBody>
      </p:sp>
      <p:sp>
        <p:nvSpPr>
          <p:cNvPr id="3" name="Content Placeholder 2">
            <a:extLst>
              <a:ext uri="{FF2B5EF4-FFF2-40B4-BE49-F238E27FC236}">
                <a16:creationId xmlns:a16="http://schemas.microsoft.com/office/drawing/2014/main" id="{B51559CB-4A21-460C-8B8C-9B26A04CC81B}"/>
              </a:ext>
            </a:extLst>
          </p:cNvPr>
          <p:cNvSpPr>
            <a:spLocks noGrp="1"/>
          </p:cNvSpPr>
          <p:nvPr>
            <p:ph idx="1"/>
          </p:nvPr>
        </p:nvSpPr>
        <p:spPr/>
        <p:txBody>
          <a:bodyPr/>
          <a:lstStyle/>
          <a:p>
            <a:r>
              <a:rPr lang="en-US" dirty="0"/>
              <a:t>Examine the significance test for each predictor. </a:t>
            </a:r>
          </a:p>
          <a:p>
            <a:r>
              <a:rPr lang="en-US" dirty="0"/>
              <a:t>The smaller the p-value, the more useful the predictor.</a:t>
            </a:r>
          </a:p>
          <a:p>
            <a:r>
              <a:rPr lang="en-US" dirty="0"/>
              <a:t>If any of the predictors have a p-value larger than your chosen significance level:</a:t>
            </a:r>
          </a:p>
          <a:p>
            <a:pPr lvl="1"/>
            <a:r>
              <a:rPr lang="en-US" dirty="0"/>
              <a:t>Identify the variable with the largest p-value</a:t>
            </a:r>
          </a:p>
          <a:p>
            <a:pPr lvl="1"/>
            <a:r>
              <a:rPr lang="en-US" dirty="0"/>
              <a:t>Drop that variable from the model</a:t>
            </a:r>
          </a:p>
          <a:p>
            <a:pPr lvl="1"/>
            <a:r>
              <a:rPr lang="en-US" dirty="0"/>
              <a:t>Re-fit the reduced model to the data</a:t>
            </a:r>
          </a:p>
          <a:p>
            <a:r>
              <a:rPr lang="en-US" dirty="0"/>
              <a:t>Repeat this process until all of the predictors are significant at your chosen significance level</a:t>
            </a:r>
          </a:p>
        </p:txBody>
      </p:sp>
      <p:sp>
        <p:nvSpPr>
          <p:cNvPr id="4" name="Slide Number Placeholder 3">
            <a:extLst>
              <a:ext uri="{FF2B5EF4-FFF2-40B4-BE49-F238E27FC236}">
                <a16:creationId xmlns:a16="http://schemas.microsoft.com/office/drawing/2014/main" id="{6D1F7367-69DC-4862-81D7-C76AE8256F96}"/>
              </a:ext>
            </a:extLst>
          </p:cNvPr>
          <p:cNvSpPr>
            <a:spLocks noGrp="1"/>
          </p:cNvSpPr>
          <p:nvPr>
            <p:ph type="sldNum" sz="quarter" idx="12"/>
          </p:nvPr>
        </p:nvSpPr>
        <p:spPr/>
        <p:txBody>
          <a:bodyPr/>
          <a:lstStyle/>
          <a:p>
            <a:fld id="{02456A73-CB17-B748-BD2A-A20F5DD59EC7}" type="slidenum">
              <a:rPr lang="en-US" smtClean="0"/>
              <a:pPr/>
              <a:t>8</a:t>
            </a:fld>
            <a:endParaRPr lang="en-US" dirty="0"/>
          </a:p>
        </p:txBody>
      </p:sp>
    </p:spTree>
    <p:extLst>
      <p:ext uri="{BB962C8B-B14F-4D97-AF65-F5344CB8AC3E}">
        <p14:creationId xmlns:p14="http://schemas.microsoft.com/office/powerpoint/2010/main" val="25326349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1D845B-21F5-414F-878D-0FEA9F49AD19}"/>
              </a:ext>
            </a:extLst>
          </p:cNvPr>
          <p:cNvSpPr>
            <a:spLocks noGrp="1"/>
          </p:cNvSpPr>
          <p:nvPr>
            <p:ph type="title"/>
          </p:nvPr>
        </p:nvSpPr>
        <p:spPr/>
        <p:txBody>
          <a:bodyPr/>
          <a:lstStyle/>
          <a:p>
            <a:r>
              <a:rPr lang="en-US" dirty="0"/>
              <a:t>Automated Variable Selection</a:t>
            </a:r>
          </a:p>
        </p:txBody>
      </p:sp>
      <p:sp>
        <p:nvSpPr>
          <p:cNvPr id="3" name="Content Placeholder 2">
            <a:extLst>
              <a:ext uri="{FF2B5EF4-FFF2-40B4-BE49-F238E27FC236}">
                <a16:creationId xmlns:a16="http://schemas.microsoft.com/office/drawing/2014/main" id="{88DFD14D-79D8-402D-AAE7-6B337DA41805}"/>
              </a:ext>
            </a:extLst>
          </p:cNvPr>
          <p:cNvSpPr>
            <a:spLocks noGrp="1"/>
          </p:cNvSpPr>
          <p:nvPr>
            <p:ph idx="1"/>
          </p:nvPr>
        </p:nvSpPr>
        <p:spPr>
          <a:xfrm>
            <a:off x="358774" y="1790700"/>
            <a:ext cx="7556313" cy="4144963"/>
          </a:xfrm>
        </p:spPr>
        <p:txBody>
          <a:bodyPr>
            <a:normAutofit fontScale="92500"/>
          </a:bodyPr>
          <a:lstStyle/>
          <a:p>
            <a:r>
              <a:rPr lang="en-US" dirty="0"/>
              <a:t>Rather than simply using trial and error to iteratively add and delete variables, there are automated variable selection techniques that can do this systematically for you.  Software packages such as SAS and R will typically provide this functionality.  </a:t>
            </a:r>
          </a:p>
          <a:p>
            <a:r>
              <a:rPr lang="en-US" b="1" dirty="0"/>
              <a:t>Stepwise Selection</a:t>
            </a:r>
            <a:r>
              <a:rPr lang="en-US" dirty="0"/>
              <a:t>:  Starts by adding the predictor that is most strongly correlated with the response variable and then adds and deletes variables at each step based on whether they are significant.</a:t>
            </a:r>
          </a:p>
          <a:p>
            <a:r>
              <a:rPr lang="en-US" b="1" dirty="0"/>
              <a:t>Forward selection</a:t>
            </a:r>
            <a:r>
              <a:rPr lang="en-US" dirty="0"/>
              <a:t>:  Adds one variable at a time until no more variables are significant.</a:t>
            </a:r>
          </a:p>
          <a:p>
            <a:r>
              <a:rPr lang="en-US" b="1" dirty="0"/>
              <a:t>Backward selection</a:t>
            </a:r>
            <a:r>
              <a:rPr lang="en-US" dirty="0"/>
              <a:t>:  Fits the full model and then removes variables one at a time until all variables in the model are significant.</a:t>
            </a:r>
            <a:endParaRPr lang="en-US" sz="1600" dirty="0"/>
          </a:p>
          <a:p>
            <a:endParaRPr lang="en-US" dirty="0"/>
          </a:p>
        </p:txBody>
      </p:sp>
      <p:sp>
        <p:nvSpPr>
          <p:cNvPr id="4" name="Slide Number Placeholder 3">
            <a:extLst>
              <a:ext uri="{FF2B5EF4-FFF2-40B4-BE49-F238E27FC236}">
                <a16:creationId xmlns:a16="http://schemas.microsoft.com/office/drawing/2014/main" id="{50976828-AB61-4004-9C75-3D7F63D0A7DC}"/>
              </a:ext>
            </a:extLst>
          </p:cNvPr>
          <p:cNvSpPr>
            <a:spLocks noGrp="1"/>
          </p:cNvSpPr>
          <p:nvPr>
            <p:ph type="sldNum" sz="quarter" idx="12"/>
          </p:nvPr>
        </p:nvSpPr>
        <p:spPr/>
        <p:txBody>
          <a:bodyPr/>
          <a:lstStyle/>
          <a:p>
            <a:fld id="{02456A73-CB17-B748-BD2A-A20F5DD59EC7}" type="slidenum">
              <a:rPr lang="en-US" smtClean="0"/>
              <a:pPr/>
              <a:t>9</a:t>
            </a:fld>
            <a:endParaRPr lang="en-US" dirty="0"/>
          </a:p>
        </p:txBody>
      </p:sp>
    </p:spTree>
    <p:extLst>
      <p:ext uri="{BB962C8B-B14F-4D97-AF65-F5344CB8AC3E}">
        <p14:creationId xmlns:p14="http://schemas.microsoft.com/office/powerpoint/2010/main" val="2038858522"/>
      </p:ext>
    </p:extLst>
  </p:cSld>
  <p:clrMapOvr>
    <a:masterClrMapping/>
  </p:clrMapOvr>
</p:sld>
</file>

<file path=ppt/theme/theme1.xml><?xml version="1.0" encoding="utf-8"?>
<a:theme xmlns:a="http://schemas.openxmlformats.org/drawingml/2006/main" name="Advantage WFU Gray">
  <a:themeElements>
    <a:clrScheme name="WFU Identity Advantage 1">
      <a:dk1>
        <a:srgbClr val="000000"/>
      </a:dk1>
      <a:lt1>
        <a:srgbClr val="FFFFFF"/>
      </a:lt1>
      <a:dk2>
        <a:srgbClr val="BEB9A6"/>
      </a:dk2>
      <a:lt2>
        <a:srgbClr val="FFFDE8"/>
      </a:lt2>
      <a:accent1>
        <a:srgbClr val="766A62"/>
      </a:accent1>
      <a:accent2>
        <a:srgbClr val="55517B"/>
      </a:accent2>
      <a:accent3>
        <a:srgbClr val="9E7E38"/>
      </a:accent3>
      <a:accent4>
        <a:srgbClr val="000000"/>
      </a:accent4>
      <a:accent5>
        <a:srgbClr val="557630"/>
      </a:accent5>
      <a:accent6>
        <a:srgbClr val="983222"/>
      </a:accent6>
      <a:hlink>
        <a:srgbClr val="033B80"/>
      </a:hlink>
      <a:folHlink>
        <a:srgbClr val="002657"/>
      </a:folHlink>
    </a:clrScheme>
    <a:fontScheme name="MtPnc Rockwell">
      <a:majorFont>
        <a:latin typeface="Rockwell"/>
        <a:ea typeface=""/>
        <a:cs typeface=""/>
      </a:majorFont>
      <a:minorFont>
        <a:latin typeface="Franklin Gothic Book"/>
        <a:ea typeface=""/>
        <a:cs typeface=""/>
      </a:minorFont>
    </a:fontScheme>
    <a:fmtScheme name="Advantage">
      <a:fillStyleLst>
        <a:solidFill>
          <a:schemeClr val="phClr"/>
        </a:solidFill>
        <a:gradFill rotWithShape="1">
          <a:gsLst>
            <a:gs pos="0">
              <a:schemeClr val="phClr">
                <a:tint val="100000"/>
                <a:shade val="40000"/>
                <a:alpha val="100000"/>
                <a:satMod val="150000"/>
                <a:lumMod val="100000"/>
              </a:schemeClr>
            </a:gs>
            <a:gs pos="100000">
              <a:schemeClr val="phClr">
                <a:tint val="70000"/>
                <a:shade val="100000"/>
                <a:alpha val="100000"/>
                <a:satMod val="200000"/>
                <a:lumMod val="100000"/>
              </a:schemeClr>
            </a:gs>
          </a:gsLst>
          <a:lin ang="6000000" scaled="1"/>
        </a:gradFill>
        <a:gradFill rotWithShape="1">
          <a:gsLst>
            <a:gs pos="0">
              <a:schemeClr val="phClr">
                <a:shade val="40000"/>
                <a:alpha val="100000"/>
                <a:satMod val="150000"/>
                <a:lumMod val="100000"/>
              </a:schemeClr>
            </a:gs>
            <a:gs pos="100000">
              <a:schemeClr val="phClr">
                <a:tint val="70000"/>
                <a:shade val="100000"/>
                <a:alpha val="100000"/>
                <a:satMod val="200000"/>
                <a:lumMod val="100000"/>
              </a:schemeClr>
            </a:gs>
          </a:gsLst>
          <a:lin ang="5400000" scaled="1"/>
        </a:gradFill>
      </a:fillStyleLst>
      <a:lnStyleLst>
        <a:ln w="12700"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innerShdw blurRad="50800" dist="25400" dir="13500000">
              <a:srgbClr val="FFFFFF">
                <a:alpha val="75000"/>
              </a:srgbClr>
            </a:innerShdw>
            <a:outerShdw blurRad="63500" dist="25400" dir="5400000" rotWithShape="0">
              <a:srgbClr val="808080">
                <a:alpha val="75000"/>
              </a:srgbClr>
            </a:outerShdw>
          </a:effectLst>
        </a:effectStyle>
        <a:effectStyle>
          <a:effectLst/>
          <a:scene3d>
            <a:camera prst="orthographicFront">
              <a:rot lat="0" lon="0" rev="0"/>
            </a:camera>
            <a:lightRig rig="twoPt" dir="tl">
              <a:rot lat="0" lon="0" rev="4500000"/>
            </a:lightRig>
          </a:scene3d>
          <a:sp3d>
            <a:bevelT w="63500" h="50800"/>
          </a:sp3d>
        </a:effectStyle>
      </a:effectStyleLst>
      <a:bgFillStyleLst>
        <a:solidFill>
          <a:schemeClr val="phClr"/>
        </a:solidFill>
        <a:gradFill rotWithShape="1">
          <a:gsLst>
            <a:gs pos="0">
              <a:schemeClr val="phClr">
                <a:tint val="40000"/>
                <a:satMod val="1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28736</TotalTime>
  <Words>654</Words>
  <Application>Microsoft Office PowerPoint</Application>
  <PresentationFormat>On-screen Show (4:3)</PresentationFormat>
  <Paragraphs>67</Paragraphs>
  <Slides>9</Slides>
  <Notes>1</Notes>
  <HiddenSlides>0</HiddenSlides>
  <MMClips>0</MMClips>
  <ScaleCrop>false</ScaleCrop>
  <HeadingPairs>
    <vt:vector size="8" baseType="variant">
      <vt:variant>
        <vt:lpstr>Fonts Used</vt:lpstr>
      </vt:variant>
      <vt:variant>
        <vt:i4>6</vt:i4>
      </vt:variant>
      <vt:variant>
        <vt:lpstr>Theme</vt:lpstr>
      </vt:variant>
      <vt:variant>
        <vt:i4>2</vt:i4>
      </vt:variant>
      <vt:variant>
        <vt:lpstr>Embedded OLE Servers</vt:lpstr>
      </vt:variant>
      <vt:variant>
        <vt:i4>1</vt:i4>
      </vt:variant>
      <vt:variant>
        <vt:lpstr>Slide Titles</vt:lpstr>
      </vt:variant>
      <vt:variant>
        <vt:i4>9</vt:i4>
      </vt:variant>
    </vt:vector>
  </HeadingPairs>
  <TitlesOfParts>
    <vt:vector size="18" baseType="lpstr">
      <vt:lpstr>Arial</vt:lpstr>
      <vt:lpstr>Calibri</vt:lpstr>
      <vt:lpstr>Calibri Light</vt:lpstr>
      <vt:lpstr>Franklin Gothic Book</vt:lpstr>
      <vt:lpstr>Rockwell</vt:lpstr>
      <vt:lpstr>Wingdings</vt:lpstr>
      <vt:lpstr>Advantage WFU Gray</vt:lpstr>
      <vt:lpstr>Custom Design</vt:lpstr>
      <vt:lpstr>Equation</vt:lpstr>
      <vt:lpstr>Multiple Linear Regression</vt:lpstr>
      <vt:lpstr>Multiple Regression</vt:lpstr>
      <vt:lpstr>Warning</vt:lpstr>
      <vt:lpstr>Multiple Regression Modeling Process</vt:lpstr>
      <vt:lpstr>Multiple Regression Modeling Process</vt:lpstr>
      <vt:lpstr>Assess the Overall Model Fit</vt:lpstr>
      <vt:lpstr>Overall F-test for the Model</vt:lpstr>
      <vt:lpstr>Assess Individual Predictors</vt:lpstr>
      <vt:lpstr>Automated Variable Selection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Looking Towards the Future of Business Education  at Wake Forest University</dc:title>
  <dc:creator>SGreen</dc:creator>
  <cp:lastModifiedBy>Balan, Tonya E.</cp:lastModifiedBy>
  <cp:revision>1055</cp:revision>
  <cp:lastPrinted>2016-10-04T20:26:21Z</cp:lastPrinted>
  <dcterms:created xsi:type="dcterms:W3CDTF">2014-09-07T15:36:25Z</dcterms:created>
  <dcterms:modified xsi:type="dcterms:W3CDTF">2018-06-05T12:29:59Z</dcterms:modified>
</cp:coreProperties>
</file>